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Lst>
  <p:notesMasterIdLst>
    <p:notesMasterId r:id="rId18"/>
  </p:notesMasterIdLst>
  <p:sldIdLst>
    <p:sldId id="256" r:id="rId3"/>
    <p:sldId id="270" r:id="rId4"/>
    <p:sldId id="257" r:id="rId5"/>
    <p:sldId id="258" r:id="rId6"/>
    <p:sldId id="259" r:id="rId7"/>
    <p:sldId id="260" r:id="rId8"/>
    <p:sldId id="272" r:id="rId9"/>
    <p:sldId id="271" r:id="rId10"/>
    <p:sldId id="261" r:id="rId11"/>
    <p:sldId id="262" r:id="rId12"/>
    <p:sldId id="273" r:id="rId13"/>
    <p:sldId id="274" r:id="rId14"/>
    <p:sldId id="276" r:id="rId15"/>
    <p:sldId id="277" r:id="rId16"/>
    <p:sldId id="275" r:id="rId17"/>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4194" autoAdjust="0"/>
  </p:normalViewPr>
  <p:slideViewPr>
    <p:cSldViewPr>
      <p:cViewPr varScale="1">
        <p:scale>
          <a:sx n="73" d="100"/>
          <a:sy n="73" d="100"/>
        </p:scale>
        <p:origin x="-128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latinLnBrk="0">
              <a:defRPr lang="sv-SE" sz="1200"/>
            </a:lvl1pPr>
          </a:lstStyle>
          <a:p>
            <a:endParaRPr lang="sv-SE"/>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latinLnBrk="0">
              <a:defRPr lang="sv-SE" sz="1200"/>
            </a:lvl1pPr>
          </a:lstStyle>
          <a:p>
            <a:fld id="{5FA7A704-9F1C-4FD3-85D1-57AF2D7FD0E8}" type="datetimeFigureOut">
              <a:rPr/>
              <a:pPr/>
              <a:t>2006-09-06</a:t>
            </a:fld>
            <a:endParaRPr lang="sv-SE"/>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Andra nivån</a:t>
            </a:r>
          </a:p>
          <a:p>
            <a:pPr lvl="2"/>
            <a:r>
              <a:rPr lang="sv-SE"/>
              <a:t>Tredje nivån</a:t>
            </a:r>
          </a:p>
          <a:p>
            <a:pPr lvl="3"/>
            <a:r>
              <a:rPr lang="sv-SE"/>
              <a:t>Fjärde nivån</a:t>
            </a:r>
          </a:p>
          <a:p>
            <a:pPr lvl="4"/>
            <a:r>
              <a:rPr lang="sv-SE"/>
              <a:t>Femte nivån</a:t>
            </a:r>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latinLnBrk="0">
              <a:defRPr lang="sv-SE" sz="1200"/>
            </a:lvl1pPr>
          </a:lstStyle>
          <a:p>
            <a:endParaRPr lang="sv-SE"/>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latinLnBrk="0">
              <a:defRPr lang="sv-SE" sz="1200"/>
            </a:lvl1pPr>
          </a:lstStyle>
          <a:p>
            <a:fld id="{F7EBFB8C-BBFF-4397-A51C-1E92596422A9}" type="slidenum">
              <a:rPr/>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lang="sv-SE" sz="1200" kern="1200">
        <a:solidFill>
          <a:schemeClr val="tx1"/>
        </a:solidFill>
        <a:latin typeface="+mn-lt"/>
        <a:ea typeface="+mn-ea"/>
        <a:cs typeface="+mn-cs"/>
      </a:defRPr>
    </a:lvl1pPr>
    <a:lvl2pPr marL="457200" algn="l" defTabSz="914400" rtl="0" eaLnBrk="1" latinLnBrk="0" hangingPunct="1">
      <a:defRPr lang="sv-SE" sz="1200" kern="1200">
        <a:solidFill>
          <a:schemeClr val="tx1"/>
        </a:solidFill>
        <a:latin typeface="+mn-lt"/>
        <a:ea typeface="+mn-ea"/>
        <a:cs typeface="+mn-cs"/>
      </a:defRPr>
    </a:lvl2pPr>
    <a:lvl3pPr marL="914400" algn="l" defTabSz="914400" rtl="0" eaLnBrk="1" latinLnBrk="0" hangingPunct="1">
      <a:defRPr lang="sv-SE" sz="1200" kern="1200">
        <a:solidFill>
          <a:schemeClr val="tx1"/>
        </a:solidFill>
        <a:latin typeface="+mn-lt"/>
        <a:ea typeface="+mn-ea"/>
        <a:cs typeface="+mn-cs"/>
      </a:defRPr>
    </a:lvl3pPr>
    <a:lvl4pPr marL="1371600" algn="l" defTabSz="914400" rtl="0" eaLnBrk="1" latinLnBrk="0" hangingPunct="1">
      <a:defRPr lang="sv-SE" sz="1200" kern="1200">
        <a:solidFill>
          <a:schemeClr val="tx1"/>
        </a:solidFill>
        <a:latin typeface="+mn-lt"/>
        <a:ea typeface="+mn-ea"/>
        <a:cs typeface="+mn-cs"/>
      </a:defRPr>
    </a:lvl4pPr>
    <a:lvl5pPr marL="1828800" algn="l" defTabSz="914400" rtl="0" eaLnBrk="1" latinLnBrk="0" hangingPunct="1">
      <a:defRPr lang="sv-SE" sz="1200" kern="1200">
        <a:solidFill>
          <a:schemeClr val="tx1"/>
        </a:solidFill>
        <a:latin typeface="+mn-lt"/>
        <a:ea typeface="+mn-ea"/>
        <a:cs typeface="+mn-cs"/>
      </a:defRPr>
    </a:lvl5pPr>
    <a:lvl6pPr marL="2286000" algn="l" defTabSz="914400" rtl="0" eaLnBrk="1" latinLnBrk="0" hangingPunct="1">
      <a:defRPr lang="sv-SE" sz="1200" kern="1200">
        <a:solidFill>
          <a:schemeClr val="tx1"/>
        </a:solidFill>
        <a:latin typeface="+mn-lt"/>
        <a:ea typeface="+mn-ea"/>
        <a:cs typeface="+mn-cs"/>
      </a:defRPr>
    </a:lvl6pPr>
    <a:lvl7pPr marL="2743200" algn="l" defTabSz="914400" rtl="0" eaLnBrk="1" latinLnBrk="0" hangingPunct="1">
      <a:defRPr lang="sv-SE" sz="1200" kern="1200">
        <a:solidFill>
          <a:schemeClr val="tx1"/>
        </a:solidFill>
        <a:latin typeface="+mn-lt"/>
        <a:ea typeface="+mn-ea"/>
        <a:cs typeface="+mn-cs"/>
      </a:defRPr>
    </a:lvl7pPr>
    <a:lvl8pPr marL="3200400" algn="l" defTabSz="914400" rtl="0" eaLnBrk="1" latinLnBrk="0" hangingPunct="1">
      <a:defRPr lang="sv-SE" sz="1200" kern="1200">
        <a:solidFill>
          <a:schemeClr val="tx1"/>
        </a:solidFill>
        <a:latin typeface="+mn-lt"/>
        <a:ea typeface="+mn-ea"/>
        <a:cs typeface="+mn-cs"/>
      </a:defRPr>
    </a:lvl8pPr>
    <a:lvl9pPr marL="3657600" algn="l" defTabSz="914400" rtl="0" eaLnBrk="1" latinLnBrk="0" hangingPunct="1">
      <a:defRPr lang="sv-SE"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sv-SE"/>
            </a:pPr>
            <a:r>
              <a:rPr lang="sv-SE" baseline="0" dirty="0" smtClean="0"/>
              <a:t>Upplägget denna kväll</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lang="sv-SE"/>
            </a:pPr>
            <a:r>
              <a:rPr lang="sv-SE" baseline="0" dirty="0" smtClean="0"/>
              <a:t>övergripande om hur styrsystemet  och ansvarsfördelningen för utbildningen ser ut och vilka möjligheter och begränsningar det ger för utbildningsutskotten</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lang="sv-SE"/>
            </a:pPr>
            <a:r>
              <a:rPr lang="sv-SE" baseline="0" dirty="0" smtClean="0"/>
              <a:t>Nationella mål två exempel</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lang="sv-SE"/>
            </a:pPr>
            <a:r>
              <a:rPr lang="sv-SE" baseline="0" dirty="0" smtClean="0"/>
              <a:t>Systematiskt kvalitetsarbete </a:t>
            </a:r>
          </a:p>
          <a:p>
            <a:endParaRPr lang="sv-SE" dirty="0"/>
          </a:p>
        </p:txBody>
      </p:sp>
      <p:sp>
        <p:nvSpPr>
          <p:cNvPr id="4" name="Slide Number Placeholder 3"/>
          <p:cNvSpPr>
            <a:spLocks noGrp="1"/>
          </p:cNvSpPr>
          <p:nvPr>
            <p:ph type="sldNum" sz="quarter" idx="10"/>
          </p:nvPr>
        </p:nvSpPr>
        <p:spPr/>
        <p:txBody>
          <a:bodyPr/>
          <a:lstStyle/>
          <a:p>
            <a:fld id="{F7EBFB8C-BBFF-4397-A51C-1E92596422A9}" type="slidenum">
              <a:rPr lang="sv-SE" smtClean="0"/>
              <a:pPr/>
              <a:t>1</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lang="sv-SE"/>
            </a:pPr>
            <a:endParaRPr lang="sv-SE" baseline="0" dirty="0" smtClean="0"/>
          </a:p>
          <a:p>
            <a:pPr marL="228600" marR="0" indent="-228600" algn="l" defTabSz="914400" rtl="0" eaLnBrk="1" fontAlgn="auto" latinLnBrk="0" hangingPunct="1">
              <a:lnSpc>
                <a:spcPct val="100000"/>
              </a:lnSpc>
              <a:spcBef>
                <a:spcPts val="0"/>
              </a:spcBef>
              <a:spcAft>
                <a:spcPts val="0"/>
              </a:spcAft>
              <a:buClrTx/>
              <a:buSzTx/>
              <a:buFontTx/>
              <a:buNone/>
              <a:tabLst/>
              <a:defRPr lang="sv-SE"/>
            </a:pPr>
            <a:endParaRPr lang="sv-SE" baseline="0" dirty="0" smtClean="0"/>
          </a:p>
          <a:p>
            <a:pPr lvl="0"/>
            <a:r>
              <a:rPr lang="sv-SE" dirty="0" smtClean="0"/>
              <a:t>Syfte:</a:t>
            </a:r>
          </a:p>
          <a:p>
            <a:pPr lvl="0">
              <a:buFont typeface="Arial" pitchFamily="34" charset="0"/>
              <a:buChar char="•"/>
            </a:pPr>
            <a:r>
              <a:rPr lang="sv-SE" dirty="0" smtClean="0"/>
              <a:t>förstärka stadsdelsnämnderna i deras roll som huvudman för förskola, förskoleklass, fritidshem, grundskola, grundsärskola och annan pedagogisk verksamhet </a:t>
            </a:r>
          </a:p>
          <a:p>
            <a:pPr lvl="0">
              <a:buFont typeface="Arial" pitchFamily="34" charset="0"/>
              <a:buChar char="•"/>
            </a:pPr>
            <a:r>
              <a:rPr lang="sv-SE" dirty="0" smtClean="0"/>
              <a:t>ge stadsdelsnämnden ökad kännedom om kvalitetsutvecklingen, måluppfyllelsen och orsakerna till eventuella brister genom regelbunden och fördjupad dialog med verksamheterna. </a:t>
            </a:r>
          </a:p>
          <a:p>
            <a:pPr marL="228600" marR="0" indent="-228600" algn="l" defTabSz="914400" rtl="0" eaLnBrk="1" fontAlgn="auto" latinLnBrk="0" hangingPunct="1">
              <a:lnSpc>
                <a:spcPct val="100000"/>
              </a:lnSpc>
              <a:spcBef>
                <a:spcPts val="0"/>
              </a:spcBef>
              <a:spcAft>
                <a:spcPts val="0"/>
              </a:spcAft>
              <a:buClrTx/>
              <a:buSzTx/>
              <a:buFontTx/>
              <a:buNone/>
              <a:tabLst/>
              <a:defRPr lang="sv-SE"/>
            </a:pPr>
            <a:endParaRPr lang="sv-SE" baseline="0" dirty="0" smtClean="0"/>
          </a:p>
        </p:txBody>
      </p:sp>
      <p:sp>
        <p:nvSpPr>
          <p:cNvPr id="4" name="Slide Number Placeholder 3"/>
          <p:cNvSpPr>
            <a:spLocks noGrp="1"/>
          </p:cNvSpPr>
          <p:nvPr>
            <p:ph type="sldNum" sz="quarter" idx="10"/>
          </p:nvPr>
        </p:nvSpPr>
        <p:spPr/>
        <p:txBody>
          <a:bodyPr/>
          <a:lstStyle/>
          <a:p>
            <a:fld id="{F7EBFB8C-BBFF-4397-A51C-1E92596422A9}" type="slidenum">
              <a:rPr lang="sv-SE" smtClean="0"/>
              <a:pPr/>
              <a:t>3</a:t>
            </a:fld>
            <a:endParaRPr lang="sv-S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Skollagen -  riksdagen, den nya är</a:t>
            </a:r>
            <a:r>
              <a:rPr lang="sv-SE" baseline="0" dirty="0" smtClean="0"/>
              <a:t> mer samlad, den förra var ett hopplock som byggts upp under ganska lång tid,</a:t>
            </a:r>
          </a:p>
          <a:p>
            <a:r>
              <a:rPr lang="sv-SE" baseline="0" dirty="0" smtClean="0"/>
              <a:t>	bygger mycket på lika villkor, olika huvudmän ska ha lika villkor, </a:t>
            </a:r>
          </a:p>
          <a:p>
            <a:endParaRPr lang="sv-SE" dirty="0" smtClean="0"/>
          </a:p>
          <a:p>
            <a:r>
              <a:rPr lang="sv-SE" dirty="0" smtClean="0"/>
              <a:t>Skolförordningen – regeringen</a:t>
            </a:r>
          </a:p>
          <a:p>
            <a:r>
              <a:rPr lang="sv-SE" dirty="0" smtClean="0"/>
              <a:t>Läroplaner - regeringen</a:t>
            </a:r>
          </a:p>
          <a:p>
            <a:r>
              <a:rPr lang="sv-SE" dirty="0" smtClean="0"/>
              <a:t>Kursplaner – regeringen</a:t>
            </a:r>
          </a:p>
          <a:p>
            <a:r>
              <a:rPr lang="sv-SE" dirty="0" smtClean="0"/>
              <a:t>Föreskrifter, skolverket,</a:t>
            </a:r>
            <a:r>
              <a:rPr lang="sv-SE" baseline="0" dirty="0" smtClean="0"/>
              <a:t> arbetsmiljöverket, </a:t>
            </a:r>
            <a:endParaRPr lang="sv-SE" dirty="0" smtClean="0"/>
          </a:p>
          <a:p>
            <a:r>
              <a:rPr lang="sv-SE" dirty="0" smtClean="0"/>
              <a:t>Tillsyn, </a:t>
            </a:r>
          </a:p>
          <a:p>
            <a:r>
              <a:rPr lang="sv-SE" dirty="0" smtClean="0"/>
              <a:t>Allmänna råd – skolverket</a:t>
            </a:r>
          </a:p>
          <a:p>
            <a:endParaRPr lang="sv-SE" dirty="0" smtClean="0"/>
          </a:p>
          <a:p>
            <a:r>
              <a:rPr lang="sv-SE" dirty="0" smtClean="0"/>
              <a:t>Det finns inget som hindrar att man</a:t>
            </a:r>
            <a:r>
              <a:rPr lang="sv-SE" baseline="0" dirty="0" smtClean="0"/>
              <a:t> inom kommunen formulerar och följer upp egna mål MEN inte strida mot nationella </a:t>
            </a:r>
            <a:r>
              <a:rPr lang="sv-SE" baseline="0" dirty="0" err="1" smtClean="0"/>
              <a:t>elelr</a:t>
            </a:r>
            <a:r>
              <a:rPr lang="sv-SE" baseline="0" dirty="0" smtClean="0"/>
              <a:t> förminska dem </a:t>
            </a:r>
            <a:endParaRPr lang="sv-SE" dirty="0" smtClean="0"/>
          </a:p>
          <a:p>
            <a:endParaRPr lang="sv-SE" dirty="0" smtClean="0"/>
          </a:p>
          <a:p>
            <a:r>
              <a:rPr lang="sv-SE" b="1" dirty="0" smtClean="0"/>
              <a:t>Styrsystemet inom staden: </a:t>
            </a:r>
          </a:p>
          <a:p>
            <a:pPr>
              <a:buFont typeface="Arial" pitchFamily="34" charset="0"/>
              <a:buChar char="•"/>
            </a:pPr>
            <a:r>
              <a:rPr lang="sv-SE" dirty="0" smtClean="0"/>
              <a:t>Reglemente, uppgiften men inte ansvaret för resultaten av de nationella målen</a:t>
            </a:r>
          </a:p>
          <a:p>
            <a:pPr>
              <a:buFont typeface="Arial" pitchFamily="34" charset="0"/>
              <a:buChar char="•"/>
            </a:pPr>
            <a:r>
              <a:rPr lang="sv-SE" dirty="0" smtClean="0"/>
              <a:t>Budget för Göteborgs Stad, med prioriterade mål och uppdrag</a:t>
            </a:r>
          </a:p>
          <a:p>
            <a:pPr>
              <a:buFont typeface="Arial" pitchFamily="34" charset="0"/>
              <a:buChar char="•"/>
            </a:pPr>
            <a:r>
              <a:rPr lang="sv-SE" dirty="0" smtClean="0"/>
              <a:t>Instruktion</a:t>
            </a:r>
          </a:p>
          <a:p>
            <a:endParaRPr lang="sv-SE" dirty="0"/>
          </a:p>
        </p:txBody>
      </p:sp>
      <p:sp>
        <p:nvSpPr>
          <p:cNvPr id="4" name="Slide Number Placeholder 3"/>
          <p:cNvSpPr>
            <a:spLocks noGrp="1"/>
          </p:cNvSpPr>
          <p:nvPr>
            <p:ph type="sldNum" sz="quarter" idx="10"/>
          </p:nvPr>
        </p:nvSpPr>
        <p:spPr/>
        <p:txBody>
          <a:bodyPr/>
          <a:lstStyle/>
          <a:p>
            <a:fld id="{F7EBFB8C-BBFF-4397-A51C-1E92596422A9}" type="slidenum">
              <a:rPr lang="sv-SE" smtClean="0"/>
              <a:pPr/>
              <a:t>4</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Sedan början</a:t>
            </a:r>
            <a:r>
              <a:rPr lang="sv-SE" baseline="0" dirty="0" smtClean="0"/>
              <a:t> av 1990 –talet  har ansvarfördelningen inneburit att staten anger mål krav och riktlinjer</a:t>
            </a:r>
          </a:p>
          <a:p>
            <a:r>
              <a:rPr lang="sv-SE" baseline="0" dirty="0" smtClean="0"/>
              <a:t>Huvudmannen ansvarar för att organisera utbildningen samt för att följa upp och utvärdera måluppfyllelsen för att vid behov utveckla</a:t>
            </a:r>
          </a:p>
          <a:p>
            <a:r>
              <a:rPr lang="sv-SE" baseline="0" dirty="0" err="1" smtClean="0"/>
              <a:t>Fsk-chefer</a:t>
            </a:r>
            <a:r>
              <a:rPr lang="sv-SE" baseline="0" dirty="0" smtClean="0"/>
              <a:t>, rektorer lärare ansvarar för att tillämpa skollag, läroplaner, ämnesplaner och kursplaner och övriga bestämmelser</a:t>
            </a:r>
          </a:p>
          <a:p>
            <a:endParaRPr lang="sv-SE" baseline="0" dirty="0" smtClean="0"/>
          </a:p>
          <a:p>
            <a:endParaRPr lang="sv-SE" baseline="0" dirty="0" smtClean="0"/>
          </a:p>
          <a:p>
            <a:r>
              <a:rPr lang="sv-SE" dirty="0" smtClean="0"/>
              <a:t>Uppdelningen</a:t>
            </a:r>
            <a:r>
              <a:rPr lang="sv-SE" baseline="0" dirty="0" smtClean="0"/>
              <a:t> mellan stat och kommun och målstyrning är inte nytt, samma förhållande även i nya skollagen, målstyrning går ut på att </a:t>
            </a:r>
          </a:p>
          <a:p>
            <a:endParaRPr lang="sv-SE" baseline="0" dirty="0" smtClean="0"/>
          </a:p>
          <a:p>
            <a:r>
              <a:rPr lang="sv-SE" baseline="0" dirty="0" smtClean="0"/>
              <a:t>Vissa delar är direkt kopplade till huvudmannen, men har även ansvar för att andra befattningar sköter sina uppdrag och att förväntade resultat uppnås</a:t>
            </a:r>
          </a:p>
          <a:p>
            <a:endParaRPr lang="sv-SE" baseline="0" dirty="0" smtClean="0"/>
          </a:p>
          <a:p>
            <a:r>
              <a:rPr lang="sv-SE" baseline="0" dirty="0" err="1" smtClean="0"/>
              <a:t>Fsk-chefer</a:t>
            </a:r>
            <a:r>
              <a:rPr lang="sv-SE" baseline="0" dirty="0" smtClean="0"/>
              <a:t> och rektorer har ansvar för många beslut, linjen har arbetsgivaransvar, men kan inte lägga sig i beslut som har ansvar för eller sätta </a:t>
            </a:r>
            <a:endParaRPr lang="sv-SE" dirty="0" smtClean="0"/>
          </a:p>
          <a:p>
            <a:endParaRPr lang="sv-SE" dirty="0" smtClean="0"/>
          </a:p>
          <a:p>
            <a:r>
              <a:rPr lang="sv-SE" dirty="0" smtClean="0"/>
              <a:t>2 kap </a:t>
            </a:r>
          </a:p>
          <a:p>
            <a:r>
              <a:rPr lang="sv-SE" dirty="0" smtClean="0"/>
              <a:t>8 § Huvudmannen ansvarar för att utbildningen genomförs i enlighet med bestämmelserna i denna lag, föreskrifter som har meddelats med stöd av lagen och de bestämmelser för utbildningen som kan finnas i andra författningar.</a:t>
            </a:r>
          </a:p>
          <a:p>
            <a:endParaRPr lang="sv-SE" dirty="0" smtClean="0"/>
          </a:p>
          <a:p>
            <a:r>
              <a:rPr lang="sv-SE" dirty="0" smtClean="0"/>
              <a:t>9 § Det pedagogiska arbetet vid en skolenhet ska ledas och samordnas av en rektor. Det pedagogiska arbetet vid en förskoleenhet ska ledas och samordnas av en förskolechef. Dessa ska särskilt verka för att utbildningen utvecklas.</a:t>
            </a:r>
          </a:p>
          <a:p>
            <a:endParaRPr lang="sv-SE" dirty="0" smtClean="0"/>
          </a:p>
          <a:p>
            <a:r>
              <a:rPr lang="sv-SE" dirty="0" smtClean="0"/>
              <a:t>10 § Rektorn och förskolechefen beslutar om sin enhets inre organisation och fattar i övrigt de beslut och har det ansvar som framgår av särskilda</a:t>
            </a:r>
            <a:r>
              <a:rPr lang="sv-SE" baseline="0" dirty="0" smtClean="0"/>
              <a:t> </a:t>
            </a:r>
            <a:r>
              <a:rPr lang="sv-SE" dirty="0" smtClean="0"/>
              <a:t>föreskrifter i denna lag eller andra författningar. (…. får uppdra åt annan  att fullgöra ledningsuppgifter,  om inte annat anges.)</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Varje skola och förskola ska ha en rektor/förskolechef som ansvarar för ledning och samordning av det pedagogiska arbetet på skolan eller förskolan. Det ska vara tydligt för elever, barn och personal vem som har ansvaret. En skolenhet/förskolenhet kan bara ha en rektor/förskolechef. </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r>
              <a:rPr lang="sv-SE" sz="1200" kern="1200" dirty="0" smtClean="0">
                <a:solidFill>
                  <a:schemeClr val="tx1"/>
                </a:solidFill>
                <a:latin typeface="+mn-lt"/>
                <a:ea typeface="+mn-ea"/>
                <a:cs typeface="+mn-cs"/>
              </a:rPr>
              <a:t>13 § Huvudmännen ska för undervisning använda lärare eller förskollärare som har en utbildning som är avsedd för den undervisning som läraren eller förskolläraren ska bedriva. </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Staten</a:t>
            </a:r>
            <a:r>
              <a:rPr lang="sv-SE" dirty="0" smtClean="0"/>
              <a:t>: skolverket, skolinspektionen</a:t>
            </a:r>
          </a:p>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Huvudman</a:t>
            </a:r>
            <a:r>
              <a:rPr lang="sv-SE" baseline="0" dirty="0" smtClean="0"/>
              <a:t>: </a:t>
            </a:r>
            <a:r>
              <a:rPr lang="sv-SE" dirty="0" smtClean="0"/>
              <a:t>Kommunala – Fristående (annan kommun), staten, landsting,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Kommunal huvudman kan inte delegera  frågor som rör verksamhetens mål, inriktning, omfattning och kvalitet</a:t>
            </a:r>
          </a:p>
          <a:p>
            <a:pPr marL="0" marR="0" indent="0" algn="l" defTabSz="914400" rtl="0" eaLnBrk="1" fontAlgn="auto" latinLnBrk="0" hangingPunct="1">
              <a:lnSpc>
                <a:spcPct val="100000"/>
              </a:lnSpc>
              <a:spcBef>
                <a:spcPts val="0"/>
              </a:spcBef>
              <a:spcAft>
                <a:spcPts val="0"/>
              </a:spcAft>
              <a:buClrTx/>
              <a:buSzTx/>
              <a:buFontTx/>
              <a:buNone/>
              <a:tabLst/>
              <a:defRPr/>
            </a:pPr>
            <a:r>
              <a:rPr lang="sv-SE" b="1" dirty="0" err="1" smtClean="0"/>
              <a:t>Fsk-chef</a:t>
            </a:r>
            <a:r>
              <a:rPr lang="sv-SE" baseline="0" dirty="0" smtClean="0"/>
              <a:t> o </a:t>
            </a:r>
            <a:r>
              <a:rPr lang="sv-SE" b="1" baseline="0" dirty="0" smtClean="0"/>
              <a:t>rektor</a:t>
            </a:r>
            <a:r>
              <a:rPr lang="sv-SE" baseline="0" dirty="0" smtClean="0"/>
              <a:t>: </a:t>
            </a:r>
            <a:r>
              <a:rPr lang="sv-SE" dirty="0" smtClean="0"/>
              <a:t>Dessutom ligger vissa beslut och ansvar på rektorer och förskolechefer, blanda annat beslut om den egna enhetens inre organisation och ansvaret för att kvalitetsarbetet på enhetsnivå genomförs enligt författningarna</a:t>
            </a:r>
          </a:p>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Lärare</a:t>
            </a:r>
          </a:p>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Elevhälsa </a:t>
            </a:r>
          </a:p>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t>SYV</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endParaRPr lang="sv-SE" dirty="0" smtClean="0"/>
          </a:p>
          <a:p>
            <a:endParaRPr lang="sv-SE" dirty="0" smtClean="0"/>
          </a:p>
          <a:p>
            <a:endParaRPr lang="sv-SE" dirty="0" smtClean="0"/>
          </a:p>
          <a:p>
            <a:endParaRPr lang="sv-SE" b="1" dirty="0" smtClean="0"/>
          </a:p>
        </p:txBody>
      </p:sp>
      <p:sp>
        <p:nvSpPr>
          <p:cNvPr id="4" name="Slide Number Placeholder 3"/>
          <p:cNvSpPr>
            <a:spLocks noGrp="1"/>
          </p:cNvSpPr>
          <p:nvPr>
            <p:ph type="sldNum" sz="quarter" idx="10"/>
          </p:nvPr>
        </p:nvSpPr>
        <p:spPr/>
        <p:txBody>
          <a:bodyPr/>
          <a:lstStyle/>
          <a:p>
            <a:fld id="{F7EBFB8C-BBFF-4397-A51C-1E92596422A9}" type="slidenum">
              <a:rPr lang="sv-SE" smtClean="0"/>
              <a:pPr/>
              <a:t>5</a:t>
            </a:fld>
            <a:endParaRPr lang="sv-S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9 kap förskoleklass</a:t>
            </a:r>
          </a:p>
          <a:p>
            <a:r>
              <a:rPr lang="sv-SE" sz="1200" kern="1200" dirty="0" smtClean="0">
                <a:solidFill>
                  <a:schemeClr val="tx1"/>
                </a:solidFill>
                <a:latin typeface="+mn-lt"/>
                <a:ea typeface="+mn-ea"/>
                <a:cs typeface="+mn-cs"/>
              </a:rPr>
              <a:t>22 § Den kommun där den fristående skolan är belägen har rätt till insyn i verksamheten.</a:t>
            </a:r>
          </a:p>
          <a:p>
            <a:endParaRPr lang="sv-SE" sz="1200" kern="1200" dirty="0" smtClean="0">
              <a:solidFill>
                <a:schemeClr val="tx1"/>
              </a:solidFill>
              <a:latin typeface="+mn-lt"/>
              <a:ea typeface="+mn-ea"/>
              <a:cs typeface="+mn-cs"/>
            </a:endParaRPr>
          </a:p>
          <a:p>
            <a:r>
              <a:rPr lang="sv-SE" dirty="0" smtClean="0"/>
              <a:t>Utbildning inom skolväsendet anordnas av kommuner, landsting och staten. Utöver dessa offentliga huvudmän får även enskilda aktörer godkännas som huvudmän för utbildning och driva fristående skolor, förskolor och fritidshem. Offentliga och fristående skolor utgör tillsammans skolväsendet för barn och ungdomar. Kommunerna har huvudansvaret för skolväsendet. För fristående skolor ansvarar en enskild huvudman - en styrelse.</a:t>
            </a:r>
          </a:p>
          <a:p>
            <a:r>
              <a:rPr lang="sv-SE" dirty="0" smtClean="0"/>
              <a:t>För att bedriva en fristående skola måste huvudmannen ha tillstånd av Skolinspektionen för den enskilda skolenheten och utbildningen. För att bedriva en fristående förskola eller ett fristående fritidshem som inte är kopplat till en skolenhet söker huvudmannen istället tillstånd hos den kommun där verksamheten ska bedrivas.</a:t>
            </a:r>
          </a:p>
          <a:p>
            <a:r>
              <a:rPr lang="sv-SE" dirty="0" smtClean="0"/>
              <a:t>All utbildning som anordnas av enskilda aktörer räknas inte som fristående skola, förskola eller fritidshem. Exempelvis vuxenutbildningar som kommunen lägger på externa utbildningsanordnare på entreprenad är inte fristående skolor då det fortfarande är kommunen som är huvudman för verksamheten. På samma sätt kan det inom gymnasieskolan finnas utbildning som anordnas på entreprenad. Internationella skolor räknas inte heller som fristående skolor.</a:t>
            </a:r>
            <a:endParaRPr lang="sv-SE" dirty="0"/>
          </a:p>
        </p:txBody>
      </p:sp>
      <p:sp>
        <p:nvSpPr>
          <p:cNvPr id="4" name="Slide Number Placeholder 3"/>
          <p:cNvSpPr>
            <a:spLocks noGrp="1"/>
          </p:cNvSpPr>
          <p:nvPr>
            <p:ph type="sldNum" sz="quarter" idx="10"/>
          </p:nvPr>
        </p:nvSpPr>
        <p:spPr/>
        <p:txBody>
          <a:bodyPr/>
          <a:lstStyle/>
          <a:p>
            <a:fld id="{F7EBFB8C-BBFF-4397-A51C-1E92596422A9}" type="slidenum">
              <a:rPr lang="sv-SE" smtClean="0"/>
              <a:pPr/>
              <a:t>6</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Kunskapsmål</a:t>
            </a:r>
          </a:p>
          <a:p>
            <a:r>
              <a:rPr lang="sv-SE" dirty="0" smtClean="0"/>
              <a:t>Mål</a:t>
            </a:r>
            <a:r>
              <a:rPr lang="sv-SE" baseline="0" dirty="0" smtClean="0"/>
              <a:t> för normer och värden</a:t>
            </a:r>
            <a:endParaRPr lang="sv-SE" dirty="0"/>
          </a:p>
        </p:txBody>
      </p:sp>
      <p:sp>
        <p:nvSpPr>
          <p:cNvPr id="4" name="Platshållare för bildnummer 3"/>
          <p:cNvSpPr>
            <a:spLocks noGrp="1"/>
          </p:cNvSpPr>
          <p:nvPr>
            <p:ph type="sldNum" sz="quarter" idx="10"/>
          </p:nvPr>
        </p:nvSpPr>
        <p:spPr/>
        <p:txBody>
          <a:bodyPr/>
          <a:lstStyle/>
          <a:p>
            <a:fld id="{F7EBFB8C-BBFF-4397-A51C-1E92596422A9}" type="slidenum">
              <a:rPr lang="sv-SE" smtClean="0"/>
              <a:pPr/>
              <a:t>7</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Mål och riktlinjer för verksamhetens</a:t>
            </a:r>
            <a:r>
              <a:rPr lang="sv-SE" baseline="0" dirty="0" smtClean="0"/>
              <a:t> genomförande … gäller både själva undervisningen som exempelvis SYV och elevhälsa</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kränkande behandling: </a:t>
            </a:r>
            <a:r>
              <a:rPr lang="sv-SE" dirty="0" smtClean="0"/>
              <a:t>att alla </a:t>
            </a:r>
            <a:r>
              <a:rPr lang="sv-SE" dirty="0" smtClean="0"/>
              <a:t>gör sitt, motverkar, förebyggande åtgärder,  årlig plan, utreda ärenden</a:t>
            </a:r>
          </a:p>
          <a:p>
            <a:endParaRPr lang="sv-SE" sz="1200" b="1" kern="1200" dirty="0" smtClean="0">
              <a:solidFill>
                <a:schemeClr val="tx1"/>
              </a:solidFill>
              <a:latin typeface="+mn-lt"/>
              <a:ea typeface="+mn-ea"/>
              <a:cs typeface="+mn-cs"/>
            </a:endParaRPr>
          </a:p>
          <a:p>
            <a:r>
              <a:rPr lang="sv-SE" sz="1200" b="1" kern="1200" dirty="0" smtClean="0">
                <a:solidFill>
                  <a:schemeClr val="tx1"/>
                </a:solidFill>
                <a:latin typeface="+mn-lt"/>
                <a:ea typeface="+mn-ea"/>
                <a:cs typeface="+mn-cs"/>
              </a:rPr>
              <a:t>Syftet med utbildningen inom skolväsendet</a:t>
            </a:r>
          </a:p>
          <a:p>
            <a:r>
              <a:rPr lang="sv-SE" sz="1200" kern="1200" dirty="0" smtClean="0">
                <a:solidFill>
                  <a:schemeClr val="tx1"/>
                </a:solidFill>
                <a:latin typeface="+mn-lt"/>
                <a:ea typeface="+mn-ea"/>
                <a:cs typeface="+mn-cs"/>
              </a:rPr>
              <a:t> </a:t>
            </a:r>
          </a:p>
          <a:p>
            <a:r>
              <a:rPr lang="sv-SE" sz="1200" kern="1200" dirty="0" smtClean="0">
                <a:solidFill>
                  <a:schemeClr val="tx1"/>
                </a:solidFill>
                <a:latin typeface="+mn-lt"/>
                <a:ea typeface="+mn-ea"/>
                <a:cs typeface="+mn-cs"/>
              </a:rPr>
              <a:t>4 § Utbildningen inom skolväsendet syftar till att barn och</a:t>
            </a:r>
          </a:p>
          <a:p>
            <a:r>
              <a:rPr lang="sv-SE" sz="1200" kern="1200" dirty="0" smtClean="0">
                <a:solidFill>
                  <a:schemeClr val="tx1"/>
                </a:solidFill>
                <a:latin typeface="+mn-lt"/>
                <a:ea typeface="+mn-ea"/>
                <a:cs typeface="+mn-cs"/>
              </a:rPr>
              <a:t>elever ska inhämta och utveckla kunskaper och värden. Den ska</a:t>
            </a:r>
          </a:p>
          <a:p>
            <a:r>
              <a:rPr lang="sv-SE" sz="1200" kern="1200" dirty="0" smtClean="0">
                <a:solidFill>
                  <a:schemeClr val="tx1"/>
                </a:solidFill>
                <a:latin typeface="+mn-lt"/>
                <a:ea typeface="+mn-ea"/>
                <a:cs typeface="+mn-cs"/>
              </a:rPr>
              <a:t>främja alla barns och elevers utveckling och lärande samt en</a:t>
            </a:r>
          </a:p>
          <a:p>
            <a:r>
              <a:rPr lang="sv-SE" sz="1200" kern="1200" dirty="0" smtClean="0">
                <a:solidFill>
                  <a:schemeClr val="tx1"/>
                </a:solidFill>
                <a:latin typeface="+mn-lt"/>
                <a:ea typeface="+mn-ea"/>
                <a:cs typeface="+mn-cs"/>
              </a:rPr>
              <a:t>livslång lust att lära. Utbildningen ska också förmedla och</a:t>
            </a:r>
          </a:p>
          <a:p>
            <a:r>
              <a:rPr lang="sv-SE" sz="1200" kern="1200" dirty="0" smtClean="0">
                <a:solidFill>
                  <a:schemeClr val="tx1"/>
                </a:solidFill>
                <a:latin typeface="+mn-lt"/>
                <a:ea typeface="+mn-ea"/>
                <a:cs typeface="+mn-cs"/>
              </a:rPr>
              <a:t>förankra respekt för de mänskliga rättigheterna och de</a:t>
            </a:r>
          </a:p>
          <a:p>
            <a:r>
              <a:rPr lang="sv-SE" sz="1200" kern="1200" dirty="0" smtClean="0">
                <a:solidFill>
                  <a:schemeClr val="tx1"/>
                </a:solidFill>
                <a:latin typeface="+mn-lt"/>
                <a:ea typeface="+mn-ea"/>
                <a:cs typeface="+mn-cs"/>
              </a:rPr>
              <a:t>grundläggande demokratiska värderingar som det svenska</a:t>
            </a:r>
          </a:p>
          <a:p>
            <a:r>
              <a:rPr lang="sv-SE" sz="1200" kern="1200" dirty="0" smtClean="0">
                <a:solidFill>
                  <a:schemeClr val="tx1"/>
                </a:solidFill>
                <a:latin typeface="+mn-lt"/>
                <a:ea typeface="+mn-ea"/>
                <a:cs typeface="+mn-cs"/>
              </a:rPr>
              <a:t>samhället vilar på.</a:t>
            </a:r>
          </a:p>
          <a:p>
            <a:r>
              <a:rPr lang="sv-SE" sz="1200" kern="1200" dirty="0" smtClean="0">
                <a:solidFill>
                  <a:schemeClr val="tx1"/>
                </a:solidFill>
                <a:latin typeface="+mn-lt"/>
                <a:ea typeface="+mn-ea"/>
                <a:cs typeface="+mn-cs"/>
              </a:rPr>
              <a:t> </a:t>
            </a:r>
          </a:p>
          <a:p>
            <a:r>
              <a:rPr lang="sv-SE" sz="1200" kern="1200" dirty="0" smtClean="0">
                <a:solidFill>
                  <a:schemeClr val="tx1"/>
                </a:solidFill>
                <a:latin typeface="+mn-lt"/>
                <a:ea typeface="+mn-ea"/>
                <a:cs typeface="+mn-cs"/>
              </a:rPr>
              <a:t>I utbildningen ska hänsyn tas till barns och elevers olika</a:t>
            </a:r>
          </a:p>
          <a:p>
            <a:r>
              <a:rPr lang="sv-SE" sz="1200" kern="1200" dirty="0" smtClean="0">
                <a:solidFill>
                  <a:schemeClr val="tx1"/>
                </a:solidFill>
                <a:latin typeface="+mn-lt"/>
                <a:ea typeface="+mn-ea"/>
                <a:cs typeface="+mn-cs"/>
              </a:rPr>
              <a:t>behov. Barn och elever ska ges stöd och stimulans så att de</a:t>
            </a:r>
          </a:p>
          <a:p>
            <a:r>
              <a:rPr lang="sv-SE" sz="1200" kern="1200" dirty="0" smtClean="0">
                <a:solidFill>
                  <a:schemeClr val="tx1"/>
                </a:solidFill>
                <a:latin typeface="+mn-lt"/>
                <a:ea typeface="+mn-ea"/>
                <a:cs typeface="+mn-cs"/>
              </a:rPr>
              <a:t>utvecklas så långt som möjligt. En strävan ska vara att</a:t>
            </a:r>
          </a:p>
          <a:p>
            <a:r>
              <a:rPr lang="sv-SE" sz="1200" kern="1200" dirty="0" smtClean="0">
                <a:solidFill>
                  <a:schemeClr val="tx1"/>
                </a:solidFill>
                <a:latin typeface="+mn-lt"/>
                <a:ea typeface="+mn-ea"/>
                <a:cs typeface="+mn-cs"/>
              </a:rPr>
              <a:t>uppväga skillnader i barnens och elevernas förutsättningar</a:t>
            </a:r>
          </a:p>
          <a:p>
            <a:r>
              <a:rPr lang="sv-SE" sz="1200" kern="1200" dirty="0" smtClean="0">
                <a:solidFill>
                  <a:schemeClr val="tx1"/>
                </a:solidFill>
                <a:latin typeface="+mn-lt"/>
                <a:ea typeface="+mn-ea"/>
                <a:cs typeface="+mn-cs"/>
              </a:rPr>
              <a:t>att tillgodogöra sig utbildningen.</a:t>
            </a:r>
          </a:p>
          <a:p>
            <a:r>
              <a:rPr lang="sv-SE" sz="1200" kern="1200" dirty="0" smtClean="0">
                <a:solidFill>
                  <a:schemeClr val="tx1"/>
                </a:solidFill>
                <a:latin typeface="+mn-lt"/>
                <a:ea typeface="+mn-ea"/>
                <a:cs typeface="+mn-cs"/>
              </a:rPr>
              <a:t> </a:t>
            </a:r>
          </a:p>
          <a:p>
            <a:r>
              <a:rPr lang="sv-SE" sz="1200" kern="1200" dirty="0" smtClean="0">
                <a:solidFill>
                  <a:schemeClr val="tx1"/>
                </a:solidFill>
                <a:latin typeface="+mn-lt"/>
                <a:ea typeface="+mn-ea"/>
                <a:cs typeface="+mn-cs"/>
              </a:rPr>
              <a:t>Utbildningen syftar också till att i samarbete med hemmen</a:t>
            </a:r>
          </a:p>
          <a:p>
            <a:r>
              <a:rPr lang="sv-SE" sz="1200" kern="1200" dirty="0" smtClean="0">
                <a:solidFill>
                  <a:schemeClr val="tx1"/>
                </a:solidFill>
                <a:latin typeface="+mn-lt"/>
                <a:ea typeface="+mn-ea"/>
                <a:cs typeface="+mn-cs"/>
              </a:rPr>
              <a:t>främja barns och elevers allsidiga personliga utveckling till</a:t>
            </a:r>
          </a:p>
          <a:p>
            <a:r>
              <a:rPr lang="sv-SE" sz="1200" kern="1200" dirty="0" smtClean="0">
                <a:solidFill>
                  <a:schemeClr val="tx1"/>
                </a:solidFill>
                <a:latin typeface="+mn-lt"/>
                <a:ea typeface="+mn-ea"/>
                <a:cs typeface="+mn-cs"/>
              </a:rPr>
              <a:t>aktiva, kreativa, kompetenta och ansvarskännande individer</a:t>
            </a:r>
          </a:p>
          <a:p>
            <a:r>
              <a:rPr lang="sv-SE" sz="1200" kern="1200" dirty="0" smtClean="0">
                <a:solidFill>
                  <a:schemeClr val="tx1"/>
                </a:solidFill>
                <a:latin typeface="+mn-lt"/>
                <a:ea typeface="+mn-ea"/>
                <a:cs typeface="+mn-cs"/>
              </a:rPr>
              <a:t>och medborgare.</a:t>
            </a:r>
          </a:p>
          <a:p>
            <a:endParaRPr lang="sv-SE" dirty="0"/>
          </a:p>
        </p:txBody>
      </p:sp>
      <p:sp>
        <p:nvSpPr>
          <p:cNvPr id="4" name="Slide Number Placeholder 3"/>
          <p:cNvSpPr>
            <a:spLocks noGrp="1"/>
          </p:cNvSpPr>
          <p:nvPr>
            <p:ph type="sldNum" sz="quarter" idx="10"/>
          </p:nvPr>
        </p:nvSpPr>
        <p:spPr/>
        <p:txBody>
          <a:bodyPr/>
          <a:lstStyle/>
          <a:p>
            <a:fld id="{F7EBFB8C-BBFF-4397-A51C-1E92596422A9}" type="slidenum">
              <a:rPr lang="sv-SE" smtClean="0"/>
              <a:pPr/>
              <a:t>8</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Arbetar på uppdrag åt stadsdelsnämnden,</a:t>
            </a:r>
            <a:r>
              <a:rPr lang="sv-SE" baseline="0" dirty="0" smtClean="0"/>
              <a:t> men behöver inte vara överens och komma med gemensamma förslag, utan kan använda informationen i sina egen led för att ta med i sitt nämndsarbete, brister i verksamheten kan det tex finns olika synpunkter på vilka åtgärder som är lämpliga</a:t>
            </a:r>
          </a:p>
          <a:p>
            <a:endParaRPr lang="sv-SE" dirty="0" smtClean="0"/>
          </a:p>
          <a:p>
            <a:r>
              <a:rPr lang="sv-SE" dirty="0" smtClean="0"/>
              <a:t>genom fördjupad dialog med ledningen för sektor utbildning, </a:t>
            </a:r>
          </a:p>
          <a:p>
            <a:pPr>
              <a:buFont typeface="Arial" pitchFamily="34" charset="0"/>
              <a:buChar char="•"/>
            </a:pPr>
            <a:r>
              <a:rPr lang="sv-SE" dirty="0" smtClean="0"/>
              <a:t>följa måluppfyllelsen och andra kvalitetsfrågor inom skolväsendet</a:t>
            </a:r>
            <a:r>
              <a:rPr lang="sv-SE" baseline="0" dirty="0" smtClean="0"/>
              <a:t> </a:t>
            </a:r>
          </a:p>
          <a:p>
            <a:pPr>
              <a:buFont typeface="Arial" pitchFamily="34" charset="0"/>
              <a:buChar char="•"/>
            </a:pPr>
            <a:r>
              <a:rPr lang="sv-SE" dirty="0" smtClean="0"/>
              <a:t>följa upp hur förutsättningarna för och genomförandet av utbildningen påverkar måluppfyllelsen,</a:t>
            </a:r>
            <a:r>
              <a:rPr lang="sv-SE" baseline="0" dirty="0" smtClean="0"/>
              <a:t> </a:t>
            </a:r>
          </a:p>
          <a:p>
            <a:pPr>
              <a:buFont typeface="Arial" pitchFamily="34" charset="0"/>
              <a:buChar char="•"/>
            </a:pPr>
            <a:r>
              <a:rPr lang="sv-SE" dirty="0" smtClean="0"/>
              <a:t>identifiera utvecklingsområden för ökad måluppfyllelse</a:t>
            </a:r>
          </a:p>
          <a:p>
            <a:endParaRPr lang="sv-SE" dirty="0" smtClean="0"/>
          </a:p>
          <a:p>
            <a:r>
              <a:rPr lang="sv-SE" dirty="0" smtClean="0"/>
              <a:t>följa upp om styrning, ledning, organisation och uppföljningssystem stödjer kvalitetsarbetet på såväl huvudmannanivå som enhetsnivå.</a:t>
            </a:r>
          </a:p>
          <a:p>
            <a:endParaRPr lang="sv-SE" dirty="0" smtClean="0"/>
          </a:p>
          <a:p>
            <a:r>
              <a:rPr lang="sv-SE" dirty="0" smtClean="0"/>
              <a:t>Utskottet ska få ta del av övergripande information om innehållet i utredningarna av inkomna klagomål. </a:t>
            </a:r>
          </a:p>
          <a:p>
            <a:endParaRPr lang="sv-SE" dirty="0" smtClean="0"/>
          </a:p>
          <a:p>
            <a:r>
              <a:rPr lang="sv-SE" dirty="0" smtClean="0"/>
              <a:t>Och från individutskotten</a:t>
            </a:r>
          </a:p>
          <a:p>
            <a:endParaRPr lang="sv-SE" dirty="0"/>
          </a:p>
        </p:txBody>
      </p:sp>
      <p:sp>
        <p:nvSpPr>
          <p:cNvPr id="4" name="Slide Number Placeholder 3"/>
          <p:cNvSpPr>
            <a:spLocks noGrp="1"/>
          </p:cNvSpPr>
          <p:nvPr>
            <p:ph type="sldNum" sz="quarter" idx="10"/>
          </p:nvPr>
        </p:nvSpPr>
        <p:spPr/>
        <p:txBody>
          <a:bodyPr/>
          <a:lstStyle/>
          <a:p>
            <a:fld id="{F7EBFB8C-BBFF-4397-A51C-1E92596422A9}" type="slidenum">
              <a:rPr lang="sv-SE" smtClean="0"/>
              <a:pPr/>
              <a:t>9</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lang="sv-SE"/>
            </a:pPr>
            <a:r>
              <a:rPr lang="sv-SE" dirty="0" smtClean="0"/>
              <a:t>Tips! Lägg till dina egna talaranteckningar här.</a:t>
            </a:r>
          </a:p>
        </p:txBody>
      </p:sp>
      <p:sp>
        <p:nvSpPr>
          <p:cNvPr id="4" name="Slide Number Placeholder 3"/>
          <p:cNvSpPr>
            <a:spLocks noGrp="1"/>
          </p:cNvSpPr>
          <p:nvPr>
            <p:ph type="sldNum" sz="quarter" idx="10"/>
          </p:nvPr>
        </p:nvSpPr>
        <p:spPr/>
        <p:txBody>
          <a:bodyPr/>
          <a:lstStyle/>
          <a:p>
            <a:fld id="{F7EBFB8C-BBFF-4397-A51C-1E92596422A9}" type="slidenum">
              <a:rPr lang="sv-SE" smtClean="0"/>
              <a:pPr/>
              <a:t>10</a:t>
            </a:fld>
            <a:endParaRPr lang="sv-S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14" name="Shape 13"/>
          <p:cNvSpPr>
            <a:spLocks noGrp="1"/>
          </p:cNvSpPr>
          <p:nvPr>
            <p:ph type="ctrTitle"/>
          </p:nvPr>
        </p:nvSpPr>
        <p:spPr>
          <a:xfrm>
            <a:off x="1435608" y="435936"/>
            <a:ext cx="7406640" cy="1472184"/>
          </a:xfrm>
        </p:spPr>
        <p:txBody>
          <a:bodyPr anchor="b"/>
          <a:lstStyle>
            <a:lvl1pPr algn="l" latinLnBrk="0">
              <a:defRPr lang="sv-SE"/>
            </a:lvl1pPr>
            <a:extLst/>
          </a:lstStyle>
          <a:p>
            <a:r>
              <a:rPr lang="sv-SE" smtClean="0"/>
              <a:t>Klicka här för att ändra format</a:t>
            </a:r>
            <a:endParaRPr lang="sv-SE"/>
          </a:p>
        </p:txBody>
      </p:sp>
      <p:sp>
        <p:nvSpPr>
          <p:cNvPr id="22" name="Shape 21"/>
          <p:cNvSpPr>
            <a:spLocks noGrp="1"/>
          </p:cNvSpPr>
          <p:nvPr>
            <p:ph type="subTitle" idx="1"/>
          </p:nvPr>
        </p:nvSpPr>
        <p:spPr>
          <a:xfrm>
            <a:off x="1432560" y="1850064"/>
            <a:ext cx="7406640" cy="1752600"/>
          </a:xfrm>
        </p:spPr>
        <p:txBody>
          <a:bodyPr/>
          <a:lstStyle>
            <a:lvl1pPr marL="73152" indent="0" algn="l" latinLnBrk="0">
              <a:buNone/>
              <a:defRPr lang="sv-SE"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sv-SE" smtClean="0"/>
              <a:t>Klicka här för att ändra format på underrubrik i bakgrunden</a:t>
            </a:r>
            <a:endParaRPr lang="sv-SE"/>
          </a:p>
        </p:txBody>
      </p:sp>
      <p:sp>
        <p:nvSpPr>
          <p:cNvPr id="7" name="Shape 6"/>
          <p:cNvSpPr>
            <a:spLocks noGrp="1"/>
          </p:cNvSpPr>
          <p:nvPr>
            <p:ph type="dt" sz="half" idx="10"/>
          </p:nvPr>
        </p:nvSpPr>
        <p:spPr/>
        <p:txBody>
          <a:bodyPr/>
          <a:lstStyle>
            <a:extLst/>
          </a:lstStyle>
          <a:p>
            <a:fld id="{D80A4771-C6EF-4B99-81F4-D30BE4E017A0}" type="datetimeFigureOut">
              <a:rPr/>
              <a:pPr/>
              <a:t>2006-09-06</a:t>
            </a:fld>
            <a:endParaRPr lang="sv-SE"/>
          </a:p>
        </p:txBody>
      </p:sp>
      <p:sp>
        <p:nvSpPr>
          <p:cNvPr id="20" name="Shape 19"/>
          <p:cNvSpPr>
            <a:spLocks noGrp="1"/>
          </p:cNvSpPr>
          <p:nvPr>
            <p:ph type="ftr" sz="quarter" idx="11"/>
          </p:nvPr>
        </p:nvSpPr>
        <p:spPr/>
        <p:txBody>
          <a:bodyPr/>
          <a:lstStyle>
            <a:extLst/>
          </a:lstStyle>
          <a:p>
            <a:endParaRPr lang="sv-SE"/>
          </a:p>
        </p:txBody>
      </p:sp>
      <p:sp>
        <p:nvSpPr>
          <p:cNvPr id="10" name="Shape 9"/>
          <p:cNvSpPr>
            <a:spLocks noGrp="1"/>
          </p:cNvSpPr>
          <p:nvPr>
            <p:ph type="sldNum" sz="quarter" idx="12"/>
          </p:nvPr>
        </p:nvSpPr>
        <p:spPr/>
        <p:txBody>
          <a:bodyPr/>
          <a:lstStyle>
            <a:extLst/>
          </a:lstStyle>
          <a:p>
            <a:fld id="{990B41CA-569D-40E7-8E58-026C0338B2C8}" type="slidenum">
              <a:rPr/>
              <a:pPr/>
              <a:t>‹#›</a:t>
            </a:fld>
            <a:endParaRPr lang="sv-SE"/>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sv-SE"/>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lang="sv-SE" smtClean="0"/>
              <a:t>Klicka här för att ändra format</a:t>
            </a:r>
            <a:endParaRPr lang="sv-SE"/>
          </a:p>
        </p:txBody>
      </p:sp>
      <p:sp>
        <p:nvSpPr>
          <p:cNvPr id="3" name="Shape 2"/>
          <p:cNvSpPr>
            <a:spLocks noGrp="1"/>
          </p:cNvSpPr>
          <p:nvPr>
            <p:ph type="body" orient="vert" idx="1"/>
          </p:nvPr>
        </p:nvSpPr>
        <p:spPr/>
        <p:txBody>
          <a:bodyPr vert="eaVert"/>
          <a:lstStyle>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Shape 3"/>
          <p:cNvSpPr>
            <a:spLocks noGrp="1"/>
          </p:cNvSpPr>
          <p:nvPr>
            <p:ph type="dt" sz="half" idx="10"/>
          </p:nvPr>
        </p:nvSpPr>
        <p:spPr/>
        <p:txBody>
          <a:bodyPr/>
          <a:lstStyle>
            <a:extLst/>
          </a:lstStyle>
          <a:p>
            <a:fld id="{D80A4771-C6EF-4B99-81F4-D30BE4E017A0}" type="datetimeFigureOut">
              <a:rPr/>
              <a:pPr/>
              <a:t>2006-09-06</a:t>
            </a:fld>
            <a:endParaRPr lang="sv-SE"/>
          </a:p>
        </p:txBody>
      </p:sp>
      <p:sp>
        <p:nvSpPr>
          <p:cNvPr id="5" name="Shape 4"/>
          <p:cNvSpPr>
            <a:spLocks noGrp="1"/>
          </p:cNvSpPr>
          <p:nvPr>
            <p:ph type="ftr" sz="quarter" idx="11"/>
          </p:nvPr>
        </p:nvSpPr>
        <p:spPr/>
        <p:txBody>
          <a:bodyPr/>
          <a:lstStyle>
            <a:extLst/>
          </a:lstStyle>
          <a:p>
            <a:endParaRPr lang="sv-SE"/>
          </a:p>
        </p:txBody>
      </p:sp>
      <p:sp>
        <p:nvSpPr>
          <p:cNvPr id="6" name="Shape 5"/>
          <p:cNvSpPr>
            <a:spLocks noGrp="1"/>
          </p:cNvSpPr>
          <p:nvPr>
            <p:ph type="sldNum" sz="quarter" idx="12"/>
          </p:nvPr>
        </p:nvSpPr>
        <p:spPr/>
        <p:txBody>
          <a:bodyPr/>
          <a:lstStyle>
            <a:extLst/>
          </a:lstStyle>
          <a:p>
            <a:fld id="{990B41CA-569D-40E7-8E58-026C0338B2C8}" type="slidenum">
              <a:rPr/>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Shape 1"/>
          <p:cNvSpPr>
            <a:spLocks noGrp="1"/>
          </p:cNvSpPr>
          <p:nvPr>
            <p:ph type="title" orient="vert"/>
          </p:nvPr>
        </p:nvSpPr>
        <p:spPr>
          <a:xfrm>
            <a:off x="6858000" y="274639"/>
            <a:ext cx="1828800" cy="5851525"/>
          </a:xfrm>
        </p:spPr>
        <p:txBody>
          <a:bodyPr vert="eaVert"/>
          <a:lstStyle>
            <a:extLst/>
          </a:lstStyle>
          <a:p>
            <a:r>
              <a:rPr lang="sv-SE" smtClean="0"/>
              <a:t>Klicka här för att ändra format</a:t>
            </a:r>
            <a:endParaRPr lang="sv-SE"/>
          </a:p>
        </p:txBody>
      </p:sp>
      <p:sp>
        <p:nvSpPr>
          <p:cNvPr id="3" name="Shape 2"/>
          <p:cNvSpPr>
            <a:spLocks noGrp="1"/>
          </p:cNvSpPr>
          <p:nvPr>
            <p:ph type="body" orient="vert" idx="1"/>
          </p:nvPr>
        </p:nvSpPr>
        <p:spPr>
          <a:xfrm>
            <a:off x="1143000" y="274640"/>
            <a:ext cx="5562600" cy="5851525"/>
          </a:xfrm>
        </p:spPr>
        <p:txBody>
          <a:bodyPr vert="eaVert"/>
          <a:lstStyle>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Shape 3"/>
          <p:cNvSpPr>
            <a:spLocks noGrp="1"/>
          </p:cNvSpPr>
          <p:nvPr>
            <p:ph type="dt" sz="half" idx="10"/>
          </p:nvPr>
        </p:nvSpPr>
        <p:spPr/>
        <p:txBody>
          <a:bodyPr/>
          <a:lstStyle>
            <a:extLst/>
          </a:lstStyle>
          <a:p>
            <a:fld id="{D80A4771-C6EF-4B99-81F4-D30BE4E017A0}" type="datetimeFigureOut">
              <a:rPr/>
              <a:pPr/>
              <a:t>2006-09-06</a:t>
            </a:fld>
            <a:endParaRPr lang="sv-SE"/>
          </a:p>
        </p:txBody>
      </p:sp>
      <p:sp>
        <p:nvSpPr>
          <p:cNvPr id="5" name="Shape 4"/>
          <p:cNvSpPr>
            <a:spLocks noGrp="1"/>
          </p:cNvSpPr>
          <p:nvPr>
            <p:ph type="ftr" sz="quarter" idx="11"/>
          </p:nvPr>
        </p:nvSpPr>
        <p:spPr/>
        <p:txBody>
          <a:bodyPr/>
          <a:lstStyle>
            <a:extLst/>
          </a:lstStyle>
          <a:p>
            <a:endParaRPr lang="sv-SE"/>
          </a:p>
        </p:txBody>
      </p:sp>
      <p:sp>
        <p:nvSpPr>
          <p:cNvPr id="6" name="Shape 5"/>
          <p:cNvSpPr>
            <a:spLocks noGrp="1"/>
          </p:cNvSpPr>
          <p:nvPr>
            <p:ph type="sldNum" sz="quarter" idx="12"/>
          </p:nvPr>
        </p:nvSpPr>
        <p:spPr/>
        <p:txBody>
          <a:bodyPr/>
          <a:lstStyle>
            <a:extLst/>
          </a:lstStyle>
          <a:p>
            <a:fld id="{990B41CA-569D-40E7-8E58-026C0338B2C8}" type="slidenum">
              <a: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extLst/>
          </a:lstStyle>
          <a:p>
            <a:r>
              <a:rPr lang="sv-SE" smtClean="0"/>
              <a:t>Klicka här för att ändra format</a:t>
            </a:r>
            <a:endParaRPr lang="sv-SE"/>
          </a:p>
        </p:txBody>
      </p:sp>
      <p:sp>
        <p:nvSpPr>
          <p:cNvPr id="3" name="Shape 2"/>
          <p:cNvSpPr>
            <a:spLocks noGrp="1"/>
          </p:cNvSpPr>
          <p:nvPr>
            <p:ph idx="1"/>
          </p:nvPr>
        </p:nvSpPr>
        <p:spPr/>
        <p:txBody>
          <a:bodyPr/>
          <a:lstStyle>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Shape 3"/>
          <p:cNvSpPr>
            <a:spLocks noGrp="1"/>
          </p:cNvSpPr>
          <p:nvPr>
            <p:ph type="dt" sz="half" idx="10"/>
          </p:nvPr>
        </p:nvSpPr>
        <p:spPr/>
        <p:txBody>
          <a:bodyPr/>
          <a:lstStyle>
            <a:extLst/>
          </a:lstStyle>
          <a:p>
            <a:fld id="{D80A4771-C6EF-4B99-81F4-D30BE4E017A0}" type="datetimeFigureOut">
              <a:rPr/>
              <a:pPr/>
              <a:t>2006-09-06</a:t>
            </a:fld>
            <a:endParaRPr lang="sv-SE"/>
          </a:p>
        </p:txBody>
      </p:sp>
      <p:sp>
        <p:nvSpPr>
          <p:cNvPr id="5" name="Shape 4"/>
          <p:cNvSpPr>
            <a:spLocks noGrp="1"/>
          </p:cNvSpPr>
          <p:nvPr>
            <p:ph type="ftr" sz="quarter" idx="11"/>
          </p:nvPr>
        </p:nvSpPr>
        <p:spPr/>
        <p:txBody>
          <a:bodyPr/>
          <a:lstStyle>
            <a:extLst/>
          </a:lstStyle>
          <a:p>
            <a:endParaRPr lang="sv-SE"/>
          </a:p>
        </p:txBody>
      </p:sp>
      <p:sp>
        <p:nvSpPr>
          <p:cNvPr id="6" name="Shape 5"/>
          <p:cNvSpPr>
            <a:spLocks noGrp="1"/>
          </p:cNvSpPr>
          <p:nvPr>
            <p:ph type="sldNum" sz="quarter" idx="12"/>
          </p:nvPr>
        </p:nvSpPr>
        <p:spPr/>
        <p:txBody>
          <a:bodyPr/>
          <a:lstStyle>
            <a:extLst/>
          </a:lstStyle>
          <a:p>
            <a:fld id="{990B41CA-569D-40E7-8E58-026C0338B2C8}" type="slidenum">
              <a:rPr/>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2" name="Shape 1"/>
          <p:cNvSpPr>
            <a:spLocks noGrp="1"/>
          </p:cNvSpPr>
          <p:nvPr>
            <p:ph type="title"/>
          </p:nvPr>
        </p:nvSpPr>
        <p:spPr>
          <a:xfrm>
            <a:off x="2578392" y="2600325"/>
            <a:ext cx="6400800" cy="2286000"/>
          </a:xfrm>
        </p:spPr>
        <p:txBody>
          <a:bodyPr anchor="t"/>
          <a:lstStyle>
            <a:lvl1pPr algn="l" latinLnBrk="0">
              <a:lnSpc>
                <a:spcPts val="4500"/>
              </a:lnSpc>
              <a:buNone/>
              <a:defRPr lang="sv-SE" sz="4000" b="1" cap="all"/>
            </a:lvl1pPr>
            <a:extLst/>
          </a:lstStyle>
          <a:p>
            <a:r>
              <a:rPr lang="sv-SE" smtClean="0"/>
              <a:t>Klicka här för att ändra format</a:t>
            </a:r>
            <a:endParaRPr lang="sv-SE"/>
          </a:p>
        </p:txBody>
      </p:sp>
      <p:sp>
        <p:nvSpPr>
          <p:cNvPr id="3" name="Shape 2"/>
          <p:cNvSpPr>
            <a:spLocks noGrp="1"/>
          </p:cNvSpPr>
          <p:nvPr>
            <p:ph type="body" idx="1"/>
          </p:nvPr>
        </p:nvSpPr>
        <p:spPr>
          <a:xfrm>
            <a:off x="2578392" y="1100138"/>
            <a:ext cx="6400800" cy="1509712"/>
          </a:xfrm>
        </p:spPr>
        <p:txBody>
          <a:bodyPr anchor="b"/>
          <a:lstStyle>
            <a:lvl1pPr marL="27432" indent="0" latinLnBrk="0">
              <a:lnSpc>
                <a:spcPts val="2300"/>
              </a:lnSpc>
              <a:spcBef>
                <a:spcPts val="0"/>
              </a:spcBef>
              <a:buNone/>
              <a:defRPr lang="sv-SE" sz="2000">
                <a:solidFill>
                  <a:schemeClr val="tx2">
                    <a:shade val="30000"/>
                    <a:satMod val="150000"/>
                  </a:schemeClr>
                </a:solidFill>
              </a:defRPr>
            </a:lvl1pPr>
            <a:lvl2pPr>
              <a:buNone/>
              <a:defRPr lang="sv-SE" sz="1800">
                <a:solidFill>
                  <a:schemeClr val="tx1">
                    <a:tint val="75000"/>
                  </a:schemeClr>
                </a:solidFill>
              </a:defRPr>
            </a:lvl2pPr>
            <a:lvl3pPr>
              <a:buNone/>
              <a:defRPr lang="sv-SE" sz="1600">
                <a:solidFill>
                  <a:schemeClr val="tx1">
                    <a:tint val="75000"/>
                  </a:schemeClr>
                </a:solidFill>
              </a:defRPr>
            </a:lvl3pPr>
            <a:lvl4pPr>
              <a:buNone/>
              <a:defRPr lang="sv-SE" sz="1400">
                <a:solidFill>
                  <a:schemeClr val="tx1">
                    <a:tint val="75000"/>
                  </a:schemeClr>
                </a:solidFill>
              </a:defRPr>
            </a:lvl4pPr>
            <a:lvl5pPr>
              <a:buNone/>
              <a:defRPr lang="sv-SE" sz="1400">
                <a:solidFill>
                  <a:schemeClr val="tx1">
                    <a:tint val="75000"/>
                  </a:schemeClr>
                </a:solidFill>
              </a:defRPr>
            </a:lvl5pPr>
            <a:extLst/>
          </a:lstStyle>
          <a:p>
            <a:pPr lvl="0"/>
            <a:r>
              <a:rPr lang="sv-SE" smtClean="0"/>
              <a:t>Klicka här för att ändra format på bakgrundstexten</a:t>
            </a:r>
          </a:p>
        </p:txBody>
      </p:sp>
      <p:sp>
        <p:nvSpPr>
          <p:cNvPr id="4" name="Shape 3"/>
          <p:cNvSpPr>
            <a:spLocks noGrp="1"/>
          </p:cNvSpPr>
          <p:nvPr>
            <p:ph type="dt" sz="half" idx="10"/>
          </p:nvPr>
        </p:nvSpPr>
        <p:spPr/>
        <p:txBody>
          <a:bodyPr/>
          <a:lstStyle>
            <a:extLst/>
          </a:lstStyle>
          <a:p>
            <a:fld id="{D80A4771-C6EF-4B99-81F4-D30BE4E017A0}" type="datetimeFigureOut">
              <a:rPr/>
              <a:pPr/>
              <a:t>2006-09-06</a:t>
            </a:fld>
            <a:endParaRPr lang="sv-SE"/>
          </a:p>
        </p:txBody>
      </p:sp>
      <p:sp>
        <p:nvSpPr>
          <p:cNvPr id="5" name="Shape 4"/>
          <p:cNvSpPr>
            <a:spLocks noGrp="1"/>
          </p:cNvSpPr>
          <p:nvPr>
            <p:ph type="ftr" sz="quarter" idx="11"/>
          </p:nvPr>
        </p:nvSpPr>
        <p:spPr/>
        <p:txBody>
          <a:bodyPr/>
          <a:lstStyle>
            <a:extLst/>
          </a:lstStyle>
          <a:p>
            <a:endParaRPr lang="sv-SE"/>
          </a:p>
        </p:txBody>
      </p:sp>
      <p:sp>
        <p:nvSpPr>
          <p:cNvPr id="6" name="Shape 5"/>
          <p:cNvSpPr>
            <a:spLocks noGrp="1"/>
          </p:cNvSpPr>
          <p:nvPr>
            <p:ph type="sldNum" sz="quarter" idx="12"/>
          </p:nvPr>
        </p:nvSpPr>
        <p:spPr/>
        <p:txBody>
          <a:bodyPr/>
          <a:lstStyle>
            <a:extLst/>
          </a:lstStyle>
          <a:p>
            <a:fld id="{990B41CA-569D-40E7-8E58-026C0338B2C8}" type="slidenum">
              <a:rPr/>
              <a:pPr/>
              <a:t>‹#›</a:t>
            </a:fld>
            <a:endParaRPr lang="sv-S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sv-SE"/>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vå innehållsdelar">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2" name="Shape 1"/>
          <p:cNvSpPr>
            <a:spLocks noGrp="1"/>
          </p:cNvSpPr>
          <p:nvPr>
            <p:ph type="title"/>
          </p:nvPr>
        </p:nvSpPr>
        <p:spPr>
          <a:xfrm>
            <a:off x="1435608" y="274320"/>
            <a:ext cx="7498080" cy="1143000"/>
          </a:xfrm>
        </p:spPr>
        <p:txBody>
          <a:bodyPr/>
          <a:lstStyle>
            <a:extLst/>
          </a:lstStyle>
          <a:p>
            <a:r>
              <a:rPr lang="sv-SE" smtClean="0"/>
              <a:t>Klicka här för att ändra format</a:t>
            </a:r>
            <a:endParaRPr lang="sv-SE"/>
          </a:p>
        </p:txBody>
      </p:sp>
      <p:sp>
        <p:nvSpPr>
          <p:cNvPr id="3" name="Shape 2"/>
          <p:cNvSpPr>
            <a:spLocks noGrp="1"/>
          </p:cNvSpPr>
          <p:nvPr>
            <p:ph sz="half" idx="1"/>
          </p:nvPr>
        </p:nvSpPr>
        <p:spPr>
          <a:xfrm>
            <a:off x="1435608" y="1524000"/>
            <a:ext cx="3657600" cy="4663440"/>
          </a:xfrm>
        </p:spPr>
        <p:txBody>
          <a:bodyPr/>
          <a:lstStyle>
            <a:lvl1pPr latinLnBrk="0">
              <a:defRPr lang="sv-SE" sz="2800"/>
            </a:lvl1pPr>
            <a:lvl2pPr>
              <a:defRPr lang="sv-SE" sz="2400"/>
            </a:lvl2pPr>
            <a:lvl3pPr>
              <a:defRPr lang="sv-SE" sz="2000"/>
            </a:lvl3pPr>
            <a:lvl4pPr>
              <a:defRPr lang="sv-SE" sz="1800"/>
            </a:lvl4pPr>
            <a:lvl5pPr>
              <a:defRPr lang="sv-SE" sz="1800"/>
            </a:lvl5pPr>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Shape 3"/>
          <p:cNvSpPr>
            <a:spLocks noGrp="1"/>
          </p:cNvSpPr>
          <p:nvPr>
            <p:ph sz="half" idx="2"/>
          </p:nvPr>
        </p:nvSpPr>
        <p:spPr>
          <a:xfrm>
            <a:off x="5276088" y="1524000"/>
            <a:ext cx="3657600" cy="4663440"/>
          </a:xfrm>
        </p:spPr>
        <p:txBody>
          <a:bodyPr/>
          <a:lstStyle>
            <a:lvl1pPr latinLnBrk="0">
              <a:defRPr lang="sv-SE" sz="2800"/>
            </a:lvl1pPr>
            <a:lvl2pPr>
              <a:defRPr lang="sv-SE" sz="2400"/>
            </a:lvl2pPr>
            <a:lvl3pPr>
              <a:defRPr lang="sv-SE" sz="2000"/>
            </a:lvl3pPr>
            <a:lvl4pPr>
              <a:defRPr lang="sv-SE" sz="1800"/>
            </a:lvl4pPr>
            <a:lvl5pPr>
              <a:defRPr lang="sv-SE" sz="1800"/>
            </a:lvl5pPr>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Shape 4"/>
          <p:cNvSpPr>
            <a:spLocks noGrp="1"/>
          </p:cNvSpPr>
          <p:nvPr>
            <p:ph type="dt" sz="half" idx="10"/>
          </p:nvPr>
        </p:nvSpPr>
        <p:spPr/>
        <p:txBody>
          <a:bodyPr/>
          <a:lstStyle>
            <a:extLst/>
          </a:lstStyle>
          <a:p>
            <a:fld id="{D80A4771-C6EF-4B99-81F4-D30BE4E017A0}" type="datetimeFigureOut">
              <a:rPr/>
              <a:pPr/>
              <a:t>2006-09-06</a:t>
            </a:fld>
            <a:endParaRPr lang="sv-SE"/>
          </a:p>
        </p:txBody>
      </p:sp>
      <p:sp>
        <p:nvSpPr>
          <p:cNvPr id="6" name="Shape 5"/>
          <p:cNvSpPr>
            <a:spLocks noGrp="1"/>
          </p:cNvSpPr>
          <p:nvPr>
            <p:ph type="ftr" sz="quarter" idx="11"/>
          </p:nvPr>
        </p:nvSpPr>
        <p:spPr/>
        <p:txBody>
          <a:bodyPr/>
          <a:lstStyle>
            <a:extLst/>
          </a:lstStyle>
          <a:p>
            <a:endParaRPr lang="sv-SE"/>
          </a:p>
        </p:txBody>
      </p:sp>
      <p:sp>
        <p:nvSpPr>
          <p:cNvPr id="7" name="Shape 6"/>
          <p:cNvSpPr>
            <a:spLocks noGrp="1"/>
          </p:cNvSpPr>
          <p:nvPr>
            <p:ph type="sldNum" sz="quarter" idx="12"/>
          </p:nvPr>
        </p:nvSpPr>
        <p:spPr/>
        <p:txBody>
          <a:bodyPr/>
          <a:lstStyle>
            <a:extLst/>
          </a:lstStyle>
          <a:p>
            <a:fld id="{990B41CA-569D-40E7-8E58-026C0338B2C8}" type="slidenum">
              <a:rPr/>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Jämförelse">
    <p:spTree>
      <p:nvGrpSpPr>
        <p:cNvPr id="1" name=""/>
        <p:cNvGrpSpPr/>
        <p:nvPr/>
      </p:nvGrpSpPr>
      <p:grpSpPr>
        <a:xfrm>
          <a:off x="0" y="0"/>
          <a:ext cx="0" cy="0"/>
          <a:chOff x="0" y="0"/>
          <a:chExt cx="0" cy="0"/>
        </a:xfrm>
      </p:grpSpPr>
      <p:sp>
        <p:nvSpPr>
          <p:cNvPr id="2" name="Shape 1"/>
          <p:cNvSpPr>
            <a:spLocks noGrp="1"/>
          </p:cNvSpPr>
          <p:nvPr>
            <p:ph type="title"/>
          </p:nvPr>
        </p:nvSpPr>
        <p:spPr>
          <a:xfrm>
            <a:off x="457200" y="5160336"/>
            <a:ext cx="8229600" cy="1143000"/>
          </a:xfrm>
        </p:spPr>
        <p:txBody>
          <a:bodyPr anchor="ctr"/>
          <a:lstStyle>
            <a:lvl1pPr algn="ctr" latinLnBrk="0">
              <a:defRPr lang="sv-SE" sz="4500" b="1" cap="none" baseline="0"/>
            </a:lvl1pPr>
            <a:extLst/>
          </a:lstStyle>
          <a:p>
            <a:r>
              <a:rPr lang="sv-SE" smtClean="0"/>
              <a:t>Klicka här för att ändra format</a:t>
            </a:r>
            <a:endParaRPr lang="sv-SE"/>
          </a:p>
        </p:txBody>
      </p:sp>
      <p:sp>
        <p:nvSpPr>
          <p:cNvPr id="3" name="Shap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lang="sv-SE" sz="1900" b="0">
                <a:solidFill>
                  <a:schemeClr val="tx1"/>
                </a:solidFill>
              </a:defRPr>
            </a:lvl1pPr>
            <a:lvl2pPr>
              <a:buNone/>
              <a:defRPr lang="sv-SE" sz="2000" b="1"/>
            </a:lvl2pPr>
            <a:lvl3pPr>
              <a:buNone/>
              <a:defRPr lang="sv-SE" sz="1800" b="1"/>
            </a:lvl3pPr>
            <a:lvl4pPr>
              <a:buNone/>
              <a:defRPr lang="sv-SE" sz="1600" b="1"/>
            </a:lvl4pPr>
            <a:lvl5pPr>
              <a:buNone/>
              <a:defRPr lang="sv-SE" sz="1600" b="1"/>
            </a:lvl5pPr>
            <a:extLst/>
          </a:lstStyle>
          <a:p>
            <a:pPr lvl="0"/>
            <a:r>
              <a:rPr lang="sv-SE" smtClean="0"/>
              <a:t>Klicka här för att ändra format på bakgrundstexten</a:t>
            </a:r>
          </a:p>
        </p:txBody>
      </p:sp>
      <p:sp>
        <p:nvSpPr>
          <p:cNvPr id="4" name="Shap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283464" algn="l" latinLnBrk="0">
              <a:lnSpc>
                <a:spcPct val="100000"/>
              </a:lnSpc>
              <a:spcBef>
                <a:spcPts val="100"/>
              </a:spcBef>
              <a:buNone/>
              <a:defRPr lang="sv-SE" sz="1900" b="0">
                <a:solidFill>
                  <a:schemeClr val="tx1"/>
                </a:solidFill>
              </a:defRPr>
            </a:lvl1pPr>
            <a:lvl2pPr>
              <a:buNone/>
              <a:defRPr lang="sv-SE" sz="2000" b="1"/>
            </a:lvl2pPr>
            <a:lvl3pPr>
              <a:buNone/>
              <a:defRPr lang="sv-SE" sz="1800" b="1"/>
            </a:lvl3pPr>
            <a:lvl4pPr>
              <a:buNone/>
              <a:defRPr lang="sv-SE" sz="1600" b="1"/>
            </a:lvl4pPr>
            <a:lvl5pPr>
              <a:buNone/>
              <a:defRPr lang="sv-SE" sz="1600" b="1"/>
            </a:lvl5pPr>
            <a:extLst/>
          </a:lstStyle>
          <a:p>
            <a:pPr lvl="0"/>
            <a:r>
              <a:rPr lang="sv-SE" smtClean="0"/>
              <a:t>Klicka här för att ändra format på bakgrundstexten</a:t>
            </a:r>
          </a:p>
        </p:txBody>
      </p:sp>
      <p:sp>
        <p:nvSpPr>
          <p:cNvPr id="5" name="Shape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latinLnBrk="0">
              <a:lnSpc>
                <a:spcPct val="100000"/>
              </a:lnSpc>
              <a:spcBef>
                <a:spcPts val="700"/>
              </a:spcBef>
              <a:defRPr lang="sv-SE" sz="2400"/>
            </a:lvl1pPr>
            <a:lvl2pPr>
              <a:lnSpc>
                <a:spcPct val="100000"/>
              </a:lnSpc>
              <a:spcBef>
                <a:spcPts val="700"/>
              </a:spcBef>
              <a:defRPr lang="sv-SE" sz="2000"/>
            </a:lvl2pPr>
            <a:lvl3pPr>
              <a:lnSpc>
                <a:spcPct val="100000"/>
              </a:lnSpc>
              <a:spcBef>
                <a:spcPts val="700"/>
              </a:spcBef>
              <a:defRPr lang="sv-SE" sz="1800"/>
            </a:lvl3pPr>
            <a:lvl4pPr>
              <a:lnSpc>
                <a:spcPct val="100000"/>
              </a:lnSpc>
              <a:spcBef>
                <a:spcPts val="700"/>
              </a:spcBef>
              <a:defRPr lang="sv-SE" sz="1600"/>
            </a:lvl4pPr>
            <a:lvl5pPr>
              <a:lnSpc>
                <a:spcPct val="100000"/>
              </a:lnSpc>
              <a:spcBef>
                <a:spcPts val="700"/>
              </a:spcBef>
              <a:defRPr lang="sv-SE" sz="1600"/>
            </a:lvl5pPr>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Shape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latinLnBrk="0">
              <a:lnSpc>
                <a:spcPct val="100000"/>
              </a:lnSpc>
              <a:spcBef>
                <a:spcPts val="700"/>
              </a:spcBef>
              <a:defRPr lang="sv-SE" sz="2400"/>
            </a:lvl1pPr>
            <a:lvl2pPr>
              <a:lnSpc>
                <a:spcPct val="100000"/>
              </a:lnSpc>
              <a:spcBef>
                <a:spcPts val="700"/>
              </a:spcBef>
              <a:defRPr lang="sv-SE" sz="2000"/>
            </a:lvl2pPr>
            <a:lvl3pPr>
              <a:lnSpc>
                <a:spcPct val="100000"/>
              </a:lnSpc>
              <a:spcBef>
                <a:spcPts val="700"/>
              </a:spcBef>
              <a:defRPr lang="sv-SE" sz="1800"/>
            </a:lvl3pPr>
            <a:lvl4pPr>
              <a:lnSpc>
                <a:spcPct val="100000"/>
              </a:lnSpc>
              <a:spcBef>
                <a:spcPts val="700"/>
              </a:spcBef>
              <a:defRPr lang="sv-SE" sz="1600"/>
            </a:lvl4pPr>
            <a:lvl5pPr>
              <a:lnSpc>
                <a:spcPct val="100000"/>
              </a:lnSpc>
              <a:spcBef>
                <a:spcPts val="700"/>
              </a:spcBef>
              <a:defRPr lang="sv-SE" sz="1600"/>
            </a:lvl5pPr>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Shape 6"/>
          <p:cNvSpPr>
            <a:spLocks noGrp="1"/>
          </p:cNvSpPr>
          <p:nvPr>
            <p:ph type="dt" sz="half" idx="10"/>
          </p:nvPr>
        </p:nvSpPr>
        <p:spPr/>
        <p:txBody>
          <a:bodyPr/>
          <a:lstStyle>
            <a:extLst/>
          </a:lstStyle>
          <a:p>
            <a:fld id="{D80A4771-C6EF-4B99-81F4-D30BE4E017A0}" type="datetimeFigureOut">
              <a:rPr/>
              <a:pPr/>
              <a:t>2006-09-06</a:t>
            </a:fld>
            <a:endParaRPr lang="sv-SE"/>
          </a:p>
        </p:txBody>
      </p:sp>
      <p:sp>
        <p:nvSpPr>
          <p:cNvPr id="8" name="Shape 7"/>
          <p:cNvSpPr>
            <a:spLocks noGrp="1"/>
          </p:cNvSpPr>
          <p:nvPr>
            <p:ph type="ftr" sz="quarter" idx="11"/>
          </p:nvPr>
        </p:nvSpPr>
        <p:spPr/>
        <p:txBody>
          <a:bodyPr/>
          <a:lstStyle>
            <a:extLst/>
          </a:lstStyle>
          <a:p>
            <a:endParaRPr lang="sv-SE"/>
          </a:p>
        </p:txBody>
      </p:sp>
      <p:sp>
        <p:nvSpPr>
          <p:cNvPr id="9" name="Shape 8"/>
          <p:cNvSpPr>
            <a:spLocks noGrp="1"/>
          </p:cNvSpPr>
          <p:nvPr>
            <p:ph type="sldNum" sz="quarter" idx="12"/>
          </p:nvPr>
        </p:nvSpPr>
        <p:spPr/>
        <p:txBody>
          <a:bodyPr/>
          <a:lstStyle>
            <a:extLst/>
          </a:lstStyle>
          <a:p>
            <a:fld id="{990B41CA-569D-40E7-8E58-026C0338B2C8}" type="slidenum">
              <a:rPr/>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Shape 1"/>
          <p:cNvSpPr>
            <a:spLocks noGrp="1"/>
          </p:cNvSpPr>
          <p:nvPr>
            <p:ph type="title"/>
          </p:nvPr>
        </p:nvSpPr>
        <p:spPr>
          <a:xfrm>
            <a:off x="1435608" y="274320"/>
            <a:ext cx="7498080" cy="1143000"/>
          </a:xfrm>
        </p:spPr>
        <p:txBody>
          <a:bodyPr anchor="ctr"/>
          <a:lstStyle>
            <a:extLst/>
          </a:lstStyle>
          <a:p>
            <a:r>
              <a:rPr lang="sv-SE" smtClean="0"/>
              <a:t>Klicka här för att ändra format</a:t>
            </a:r>
            <a:endParaRPr lang="sv-SE"/>
          </a:p>
        </p:txBody>
      </p:sp>
      <p:sp>
        <p:nvSpPr>
          <p:cNvPr id="3" name="Shape 2"/>
          <p:cNvSpPr>
            <a:spLocks noGrp="1"/>
          </p:cNvSpPr>
          <p:nvPr>
            <p:ph type="dt" sz="half" idx="10"/>
          </p:nvPr>
        </p:nvSpPr>
        <p:spPr/>
        <p:txBody>
          <a:bodyPr/>
          <a:lstStyle>
            <a:extLst/>
          </a:lstStyle>
          <a:p>
            <a:fld id="{D80A4771-C6EF-4B99-81F4-D30BE4E017A0}" type="datetimeFigureOut">
              <a:rPr/>
              <a:pPr/>
              <a:t>2006-09-06</a:t>
            </a:fld>
            <a:endParaRPr lang="sv-SE"/>
          </a:p>
        </p:txBody>
      </p:sp>
      <p:sp>
        <p:nvSpPr>
          <p:cNvPr id="4" name="Shape 3"/>
          <p:cNvSpPr>
            <a:spLocks noGrp="1"/>
          </p:cNvSpPr>
          <p:nvPr>
            <p:ph type="ftr" sz="quarter" idx="11"/>
          </p:nvPr>
        </p:nvSpPr>
        <p:spPr/>
        <p:txBody>
          <a:bodyPr/>
          <a:lstStyle>
            <a:extLst/>
          </a:lstStyle>
          <a:p>
            <a:endParaRPr lang="sv-SE"/>
          </a:p>
        </p:txBody>
      </p:sp>
      <p:sp>
        <p:nvSpPr>
          <p:cNvPr id="5" name="Shape 4"/>
          <p:cNvSpPr>
            <a:spLocks noGrp="1"/>
          </p:cNvSpPr>
          <p:nvPr>
            <p:ph type="sldNum" sz="quarter" idx="12"/>
          </p:nvPr>
        </p:nvSpPr>
        <p:spPr/>
        <p:txBody>
          <a:bodyPr/>
          <a:lstStyle>
            <a:extLst/>
          </a:lstStyle>
          <a:p>
            <a:fld id="{990B41CA-569D-40E7-8E58-026C0338B2C8}" type="slidenum">
              <a:rPr/>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2" name="Shape 1"/>
          <p:cNvSpPr>
            <a:spLocks noGrp="1"/>
          </p:cNvSpPr>
          <p:nvPr>
            <p:ph type="dt" sz="half" idx="10"/>
          </p:nvPr>
        </p:nvSpPr>
        <p:spPr/>
        <p:txBody>
          <a:bodyPr/>
          <a:lstStyle>
            <a:extLst/>
          </a:lstStyle>
          <a:p>
            <a:fld id="{D80A4771-C6EF-4B99-81F4-D30BE4E017A0}" type="datetimeFigureOut">
              <a:rPr/>
              <a:pPr/>
              <a:t>2006-09-06</a:t>
            </a:fld>
            <a:endParaRPr lang="sv-SE"/>
          </a:p>
        </p:txBody>
      </p:sp>
      <p:sp>
        <p:nvSpPr>
          <p:cNvPr id="3" name="Shape 2"/>
          <p:cNvSpPr>
            <a:spLocks noGrp="1"/>
          </p:cNvSpPr>
          <p:nvPr>
            <p:ph type="ftr" sz="quarter" idx="11"/>
          </p:nvPr>
        </p:nvSpPr>
        <p:spPr/>
        <p:txBody>
          <a:bodyPr/>
          <a:lstStyle>
            <a:extLst/>
          </a:lstStyle>
          <a:p>
            <a:endParaRPr lang="sv-SE"/>
          </a:p>
        </p:txBody>
      </p:sp>
      <p:sp>
        <p:nvSpPr>
          <p:cNvPr id="4" name="Shape 3"/>
          <p:cNvSpPr>
            <a:spLocks noGrp="1"/>
          </p:cNvSpPr>
          <p:nvPr>
            <p:ph type="sldNum" sz="quarter" idx="12"/>
          </p:nvPr>
        </p:nvSpPr>
        <p:spPr/>
        <p:txBody>
          <a:bodyPr/>
          <a:lstStyle>
            <a:extLst/>
          </a:lstStyle>
          <a:p>
            <a:fld id="{990B41CA-569D-40E7-8E58-026C0338B2C8}" type="slidenum">
              <a:rPr/>
              <a:pPr/>
              <a:t>‹#›</a:t>
            </a:fld>
            <a:endParaRPr lang="sv-S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nehåll med bildtext">
    <p:spTree>
      <p:nvGrpSpPr>
        <p:cNvPr id="1" name=""/>
        <p:cNvGrpSpPr/>
        <p:nvPr/>
      </p:nvGrpSpPr>
      <p:grpSpPr>
        <a:xfrm>
          <a:off x="0" y="0"/>
          <a:ext cx="0" cy="0"/>
          <a:chOff x="0" y="0"/>
          <a:chExt cx="0" cy="0"/>
        </a:xfrm>
      </p:grpSpPr>
      <p:sp>
        <p:nvSpPr>
          <p:cNvPr id="2" name="Shape 1"/>
          <p:cNvSpPr>
            <a:spLocks noGrp="1"/>
          </p:cNvSpPr>
          <p:nvPr>
            <p:ph type="title"/>
          </p:nvPr>
        </p:nvSpPr>
        <p:spPr>
          <a:xfrm>
            <a:off x="457200" y="273050"/>
            <a:ext cx="3810000" cy="1162050"/>
          </a:xfrm>
          <a:ln>
            <a:noFill/>
          </a:ln>
        </p:spPr>
        <p:txBody>
          <a:bodyPr anchor="b"/>
          <a:lstStyle>
            <a:lvl1pPr algn="l" latinLnBrk="0">
              <a:lnSpc>
                <a:spcPts val="2000"/>
              </a:lnSpc>
              <a:buNone/>
              <a:defRPr lang="sv-SE" sz="2200" b="1" cap="all" baseline="0"/>
            </a:lvl1pPr>
            <a:extLst/>
          </a:lstStyle>
          <a:p>
            <a:r>
              <a:rPr lang="sv-SE" smtClean="0"/>
              <a:t>Klicka här för att ändra format</a:t>
            </a:r>
            <a:endParaRPr lang="sv-SE"/>
          </a:p>
        </p:txBody>
      </p:sp>
      <p:sp>
        <p:nvSpPr>
          <p:cNvPr id="3" name="Shape 2"/>
          <p:cNvSpPr>
            <a:spLocks noGrp="1"/>
          </p:cNvSpPr>
          <p:nvPr>
            <p:ph type="body" idx="2"/>
          </p:nvPr>
        </p:nvSpPr>
        <p:spPr>
          <a:xfrm>
            <a:off x="457200" y="1435100"/>
            <a:ext cx="3810000" cy="698500"/>
          </a:xfrm>
        </p:spPr>
        <p:txBody>
          <a:bodyPr/>
          <a:lstStyle>
            <a:lvl1pPr marL="0" latinLnBrk="0">
              <a:lnSpc>
                <a:spcPct val="100000"/>
              </a:lnSpc>
              <a:spcBef>
                <a:spcPts val="0"/>
              </a:spcBef>
              <a:buNone/>
              <a:defRPr lang="sv-SE" sz="1400"/>
            </a:lvl1pPr>
            <a:lvl2pPr>
              <a:buNone/>
              <a:defRPr lang="sv-SE" sz="1200"/>
            </a:lvl2pPr>
            <a:lvl3pPr>
              <a:buNone/>
              <a:defRPr lang="sv-SE" sz="1000"/>
            </a:lvl3pPr>
            <a:lvl4pPr>
              <a:buNone/>
              <a:defRPr lang="sv-SE" sz="900"/>
            </a:lvl4pPr>
            <a:lvl5pPr>
              <a:buNone/>
              <a:defRPr lang="sv-SE" sz="900"/>
            </a:lvl5pPr>
            <a:extLst/>
          </a:lstStyle>
          <a:p>
            <a:pPr lvl="0"/>
            <a:r>
              <a:rPr lang="sv-SE" smtClean="0"/>
              <a:t>Klicka här för att ändra format på bakgrundstexten</a:t>
            </a:r>
          </a:p>
        </p:txBody>
      </p:sp>
      <p:sp>
        <p:nvSpPr>
          <p:cNvPr id="4" name="Shape 3"/>
          <p:cNvSpPr>
            <a:spLocks noGrp="1"/>
          </p:cNvSpPr>
          <p:nvPr>
            <p:ph sz="half" idx="1"/>
          </p:nvPr>
        </p:nvSpPr>
        <p:spPr>
          <a:xfrm>
            <a:off x="457200" y="2133600"/>
            <a:ext cx="8153400" cy="3992563"/>
          </a:xfrm>
        </p:spPr>
        <p:txBody>
          <a:bodyPr/>
          <a:lstStyle>
            <a:lvl1pPr latinLnBrk="0">
              <a:defRPr lang="sv-SE" sz="3200"/>
            </a:lvl1pPr>
            <a:lvl2pPr>
              <a:defRPr lang="sv-SE" sz="2800"/>
            </a:lvl2pPr>
            <a:lvl3pPr>
              <a:defRPr lang="sv-SE" sz="2400"/>
            </a:lvl3pPr>
            <a:lvl4pPr>
              <a:defRPr lang="sv-SE" sz="2000"/>
            </a:lvl4pPr>
            <a:lvl5pPr>
              <a:defRPr lang="sv-SE" sz="2000"/>
            </a:lvl5pPr>
            <a:extLs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Shape 4"/>
          <p:cNvSpPr>
            <a:spLocks noGrp="1"/>
          </p:cNvSpPr>
          <p:nvPr>
            <p:ph type="dt" sz="half" idx="10"/>
          </p:nvPr>
        </p:nvSpPr>
        <p:spPr/>
        <p:txBody>
          <a:bodyPr/>
          <a:lstStyle>
            <a:extLst/>
          </a:lstStyle>
          <a:p>
            <a:fld id="{D80A4771-C6EF-4B99-81F4-D30BE4E017A0}" type="datetimeFigureOut">
              <a:rPr/>
              <a:pPr/>
              <a:t>2006-09-06</a:t>
            </a:fld>
            <a:endParaRPr lang="sv-SE"/>
          </a:p>
        </p:txBody>
      </p:sp>
      <p:sp>
        <p:nvSpPr>
          <p:cNvPr id="6" name="Shape 5"/>
          <p:cNvSpPr>
            <a:spLocks noGrp="1"/>
          </p:cNvSpPr>
          <p:nvPr>
            <p:ph type="ftr" sz="quarter" idx="11"/>
          </p:nvPr>
        </p:nvSpPr>
        <p:spPr/>
        <p:txBody>
          <a:bodyPr/>
          <a:lstStyle>
            <a:extLst/>
          </a:lstStyle>
          <a:p>
            <a:endParaRPr lang="sv-SE"/>
          </a:p>
        </p:txBody>
      </p:sp>
      <p:sp>
        <p:nvSpPr>
          <p:cNvPr id="7" name="Shape 6"/>
          <p:cNvSpPr>
            <a:spLocks noGrp="1"/>
          </p:cNvSpPr>
          <p:nvPr>
            <p:ph type="sldNum" sz="quarter" idx="12"/>
          </p:nvPr>
        </p:nvSpPr>
        <p:spPr/>
        <p:txBody>
          <a:bodyPr/>
          <a:lstStyle>
            <a:extLst/>
          </a:lstStyle>
          <a:p>
            <a:fld id="{990B41CA-569D-40E7-8E58-026C0338B2C8}" type="slidenum">
              <a:rPr/>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Shape 1"/>
          <p:cNvSpPr>
            <a:spLocks noGrp="1"/>
          </p:cNvSpPr>
          <p:nvPr>
            <p:ph type="title"/>
          </p:nvPr>
        </p:nvSpPr>
        <p:spPr>
          <a:xfrm>
            <a:off x="5886896" y="1066800"/>
            <a:ext cx="2743200" cy="1981200"/>
          </a:xfrm>
        </p:spPr>
        <p:txBody>
          <a:bodyPr anchor="b">
            <a:noAutofit/>
          </a:bodyPr>
          <a:lstStyle>
            <a:lvl1pPr algn="l" latinLnBrk="0">
              <a:buNone/>
              <a:defRPr lang="sv-SE" sz="2100" b="1">
                <a:effectLst/>
              </a:defRPr>
            </a:lvl1pPr>
            <a:extLst/>
          </a:lstStyle>
          <a:p>
            <a:r>
              <a:rPr lang="sv-SE" smtClean="0"/>
              <a:t>Klicka här för att ändra format</a:t>
            </a:r>
            <a:endParaRPr lang="sv-SE"/>
          </a:p>
        </p:txBody>
      </p:sp>
      <p:sp>
        <p:nvSpPr>
          <p:cNvPr id="5" name="Shape 4"/>
          <p:cNvSpPr>
            <a:spLocks noGrp="1"/>
          </p:cNvSpPr>
          <p:nvPr>
            <p:ph type="dt" sz="half" idx="10"/>
          </p:nvPr>
        </p:nvSpPr>
        <p:spPr/>
        <p:txBody>
          <a:bodyPr/>
          <a:lstStyle>
            <a:extLst/>
          </a:lstStyle>
          <a:p>
            <a:fld id="{D80A4771-C6EF-4B99-81F4-D30BE4E017A0}" type="datetimeFigureOut">
              <a:rPr/>
              <a:pPr/>
              <a:t>2006-09-06</a:t>
            </a:fld>
            <a:endParaRPr lang="sv-SE"/>
          </a:p>
        </p:txBody>
      </p:sp>
      <p:sp>
        <p:nvSpPr>
          <p:cNvPr id="6" name="Shape 5"/>
          <p:cNvSpPr>
            <a:spLocks noGrp="1"/>
          </p:cNvSpPr>
          <p:nvPr>
            <p:ph type="ftr" sz="quarter" idx="11"/>
          </p:nvPr>
        </p:nvSpPr>
        <p:spPr/>
        <p:txBody>
          <a:bodyPr/>
          <a:lstStyle>
            <a:extLst/>
          </a:lstStyle>
          <a:p>
            <a:endParaRPr lang="sv-SE"/>
          </a:p>
        </p:txBody>
      </p:sp>
      <p:sp>
        <p:nvSpPr>
          <p:cNvPr id="7" name="Shape 6"/>
          <p:cNvSpPr>
            <a:spLocks noGrp="1"/>
          </p:cNvSpPr>
          <p:nvPr>
            <p:ph type="sldNum" sz="quarter" idx="12"/>
          </p:nvPr>
        </p:nvSpPr>
        <p:spPr/>
        <p:txBody>
          <a:bodyPr/>
          <a:lstStyle>
            <a:extLst/>
          </a:lstStyle>
          <a:p>
            <a:fld id="{990B41CA-569D-40E7-8E58-026C0338B2C8}" type="slidenum">
              <a:rPr/>
              <a:pPr/>
              <a:t>‹#›</a:t>
            </a:fld>
            <a:endParaRPr lang="sv-S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extLst/>
          </a:lstStyle>
          <a:p>
            <a:pPr marL="0" indent="-283464" algn="l" latinLnBrk="0">
              <a:lnSpc>
                <a:spcPts val="3000"/>
              </a:lnSpc>
              <a:spcBef>
                <a:spcPts val="600"/>
              </a:spcBef>
              <a:buClr>
                <a:schemeClr val="accent1"/>
              </a:buClr>
              <a:buSzPct val="80000"/>
              <a:buFont typeface="Wingdings 2"/>
              <a:buNone/>
            </a:pPr>
            <a:endParaRPr lang="sv-SE"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latinLnBrk="0">
              <a:buNone/>
              <a:defRPr lang="sv-SE" sz="3200"/>
            </a:lvl1pPr>
            <a:extLst/>
          </a:lstStyle>
          <a:p>
            <a:pPr marL="0" algn="l"/>
            <a:r>
              <a:rPr lang="sv-SE" smtClean="0"/>
              <a:t>Klicka på ikonen för att lägga till en bild</a:t>
            </a:r>
            <a:endParaRPr lang="sv-SE"/>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4" name="Shape 3"/>
          <p:cNvSpPr>
            <a:spLocks noGrp="1"/>
          </p:cNvSpPr>
          <p:nvPr>
            <p:ph type="body" sz="half" idx="2"/>
          </p:nvPr>
        </p:nvSpPr>
        <p:spPr>
          <a:xfrm>
            <a:off x="838200" y="4800600"/>
            <a:ext cx="4419600" cy="762000"/>
          </a:xfrm>
        </p:spPr>
        <p:txBody>
          <a:bodyPr/>
          <a:lstStyle>
            <a:lvl1pPr marL="0" indent="0" algn="l" latinLnBrk="0">
              <a:lnSpc>
                <a:spcPts val="1600"/>
              </a:lnSpc>
              <a:spcBef>
                <a:spcPts val="0"/>
              </a:spcBef>
              <a:buNone/>
              <a:defRPr lang="sv-SE" sz="1400">
                <a:solidFill>
                  <a:srgbClr val="777777"/>
                </a:solidFill>
              </a:defRPr>
            </a:lvl1pPr>
            <a:lvl2pPr>
              <a:defRPr lang="sv-SE" sz="1200"/>
            </a:lvl2pPr>
            <a:lvl3pPr>
              <a:defRPr lang="sv-SE" sz="1000"/>
            </a:lvl3pPr>
            <a:lvl4pPr>
              <a:defRPr lang="sv-SE" sz="900"/>
            </a:lvl4pPr>
            <a:lvl5pPr>
              <a:defRPr lang="sv-SE" sz="900"/>
            </a:lvl5pPr>
            <a:extLst/>
          </a:lstStyle>
          <a:p>
            <a:pPr lvl="0"/>
            <a:r>
              <a:rPr lang="sv-SE" smtClean="0"/>
              <a:t>Klicka här för att ändra format på bakgrundstexten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
        <p:nvSpPr>
          <p:cNvPr id="5" name="Rectangle 4"/>
          <p:cNvSpPr>
            <a:spLocks noGrp="1"/>
          </p:cNvSpPr>
          <p:nvPr>
            <p:ph type="title"/>
          </p:nvPr>
        </p:nvSpPr>
        <p:spPr>
          <a:xfrm>
            <a:off x="1435608" y="274638"/>
            <a:ext cx="7498080" cy="1143000"/>
          </a:xfrm>
          <a:prstGeom prst="rect">
            <a:avLst/>
          </a:prstGeom>
        </p:spPr>
        <p:txBody>
          <a:bodyPr anchor="ctr">
            <a:normAutofit/>
          </a:bodyPr>
          <a:lstStyle>
            <a:extLst/>
          </a:lstStyle>
          <a:p>
            <a:r>
              <a:rPr lang="sv-SE"/>
              <a:t>Klicka här för att ändra format</a:t>
            </a:r>
          </a:p>
        </p:txBody>
      </p:sp>
      <p:sp>
        <p:nvSpPr>
          <p:cNvPr id="9" name="Rectangle 8"/>
          <p:cNvSpPr>
            <a:spLocks noGrp="1"/>
          </p:cNvSpPr>
          <p:nvPr>
            <p:ph type="body" idx="1"/>
          </p:nvPr>
        </p:nvSpPr>
        <p:spPr>
          <a:xfrm>
            <a:off x="1435608" y="1447800"/>
            <a:ext cx="7498080" cy="4800600"/>
          </a:xfrm>
          <a:prstGeom prst="rect">
            <a:avLst/>
          </a:prstGeom>
        </p:spPr>
        <p:txBody>
          <a:bodyPr>
            <a:normAutofit/>
          </a:bodyPr>
          <a:lstStyle>
            <a:extLst/>
          </a:lstStyle>
          <a:p>
            <a:pPr lvl="0"/>
            <a:r>
              <a:rPr lang="sv-SE"/>
              <a:t>Klicka här för att ändra format på bakgrundstexten</a:t>
            </a:r>
          </a:p>
          <a:p>
            <a:pPr lvl="1"/>
            <a:r>
              <a:rPr lang="sv-SE"/>
              <a:t>Andra nivån</a:t>
            </a:r>
          </a:p>
          <a:p>
            <a:pPr lvl="2"/>
            <a:r>
              <a:rPr lang="sv-SE"/>
              <a:t>Tredje nivån</a:t>
            </a:r>
          </a:p>
          <a:p>
            <a:pPr lvl="3"/>
            <a:r>
              <a:rPr lang="sv-SE"/>
              <a:t>Fjärde nivån</a:t>
            </a:r>
          </a:p>
          <a:p>
            <a:pPr lvl="4"/>
            <a:r>
              <a:rPr lang="sv-SE"/>
              <a:t>Femte nivån</a:t>
            </a:r>
          </a:p>
          <a:p>
            <a:pPr lvl="5"/>
            <a:r>
              <a:rPr lang="sv-SE"/>
              <a:t>Sjätte nivån</a:t>
            </a:r>
          </a:p>
          <a:p>
            <a:pPr lvl="6"/>
            <a:r>
              <a:rPr lang="sv-SE"/>
              <a:t>Sjunde nivån</a:t>
            </a:r>
          </a:p>
          <a:p>
            <a:pPr lvl="7"/>
            <a:r>
              <a:rPr lang="sv-SE"/>
              <a:t>Åttonde nivån</a:t>
            </a:r>
          </a:p>
          <a:p>
            <a:pPr lvl="8"/>
            <a:r>
              <a:rPr lang="sv-SE"/>
              <a:t>Nionde nivån</a:t>
            </a:r>
          </a:p>
        </p:txBody>
      </p:sp>
      <p:sp>
        <p:nvSpPr>
          <p:cNvPr id="24" name="Rectangle 23"/>
          <p:cNvSpPr>
            <a:spLocks noGrp="1"/>
          </p:cNvSpPr>
          <p:nvPr>
            <p:ph type="dt" sz="half" idx="2"/>
          </p:nvPr>
        </p:nvSpPr>
        <p:spPr>
          <a:xfrm>
            <a:off x="3581400" y="6305550"/>
            <a:ext cx="2133600" cy="476250"/>
          </a:xfrm>
          <a:prstGeom prst="rect">
            <a:avLst/>
          </a:prstGeom>
        </p:spPr>
        <p:txBody>
          <a:bodyPr anchor="b"/>
          <a:lstStyle>
            <a:lvl1pPr algn="r" latinLnBrk="0">
              <a:defRPr lang="sv-SE" sz="1200">
                <a:solidFill>
                  <a:schemeClr val="bg2">
                    <a:shade val="50000"/>
                    <a:satMod val="200000"/>
                  </a:schemeClr>
                </a:solidFill>
              </a:defRPr>
            </a:lvl1pPr>
            <a:extLst/>
          </a:lstStyle>
          <a:p>
            <a:pPr algn="r"/>
            <a:fld id="{D80A4771-C6EF-4B99-81F4-D30BE4E017A0}" type="datetimeFigureOut">
              <a:rPr/>
              <a:pPr algn="r"/>
              <a:t>2006-09-06</a:t>
            </a:fld>
            <a:endParaRPr lang="sv-SE" sz="1200">
              <a:solidFill>
                <a:schemeClr val="bg2">
                  <a:shade val="50000"/>
                </a:schemeClr>
              </a:solidFill>
            </a:endParaRPr>
          </a:p>
        </p:txBody>
      </p:sp>
      <p:sp>
        <p:nvSpPr>
          <p:cNvPr id="10" name="Rectangle 9"/>
          <p:cNvSpPr>
            <a:spLocks noGrp="1"/>
          </p:cNvSpPr>
          <p:nvPr>
            <p:ph type="ftr" sz="quarter" idx="3"/>
          </p:nvPr>
        </p:nvSpPr>
        <p:spPr>
          <a:xfrm>
            <a:off x="5715000" y="6305550"/>
            <a:ext cx="2895600" cy="476250"/>
          </a:xfrm>
          <a:prstGeom prst="rect">
            <a:avLst/>
          </a:prstGeom>
        </p:spPr>
        <p:txBody>
          <a:bodyPr anchor="b"/>
          <a:lstStyle>
            <a:lvl1pPr latinLnBrk="0">
              <a:defRPr lang="sv-SE" sz="1200">
                <a:solidFill>
                  <a:schemeClr val="bg2">
                    <a:shade val="50000"/>
                    <a:satMod val="200000"/>
                  </a:schemeClr>
                </a:solidFill>
                <a:effectLst/>
              </a:defRPr>
            </a:lvl1pPr>
            <a:extLst/>
          </a:lstStyle>
          <a:p>
            <a:endParaRPr lang="sv-SE" sz="1200">
              <a:solidFill>
                <a:schemeClr val="bg2">
                  <a:shade val="50000"/>
                </a:schemeClr>
              </a:solidFill>
              <a:effectLst/>
            </a:endParaRPr>
          </a:p>
        </p:txBody>
      </p:sp>
      <p:sp>
        <p:nvSpPr>
          <p:cNvPr id="22" name="Rectangle 21"/>
          <p:cNvSpPr>
            <a:spLocks noGrp="1"/>
          </p:cNvSpPr>
          <p:nvPr>
            <p:ph type="sldNum" sz="quarter" idx="4"/>
          </p:nvPr>
        </p:nvSpPr>
        <p:spPr>
          <a:xfrm>
            <a:off x="8613648" y="6305550"/>
            <a:ext cx="457200" cy="476250"/>
          </a:xfrm>
          <a:prstGeom prst="rect">
            <a:avLst/>
          </a:prstGeom>
        </p:spPr>
        <p:txBody>
          <a:bodyPr anchor="b"/>
          <a:lstStyle>
            <a:lvl1pPr algn="ctr" latinLnBrk="0">
              <a:defRPr lang="sv-SE" sz="1200">
                <a:solidFill>
                  <a:schemeClr val="bg2">
                    <a:shade val="50000"/>
                    <a:satMod val="200000"/>
                  </a:schemeClr>
                </a:solidFill>
                <a:effectLst/>
              </a:defRPr>
            </a:lvl1pPr>
            <a:extLst/>
          </a:lstStyle>
          <a:p>
            <a:pPr algn="ctr"/>
            <a:fld id="{990B41CA-569D-40E7-8E58-026C0338B2C8}" type="slidenum">
              <a:rPr/>
              <a:pPr algn="ctr"/>
              <a:t>‹#›</a:t>
            </a:fld>
            <a:endParaRPr lang="sv-SE"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sv-SE"/>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lang="sv-SE" sz="44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ts val="3000"/>
        </a:lnSpc>
        <a:spcBef>
          <a:spcPts val="600"/>
        </a:spcBef>
        <a:buClr>
          <a:schemeClr val="accent1"/>
        </a:buClr>
        <a:buSzPct val="80000"/>
        <a:buFont typeface="Wingdings 2"/>
        <a:buChar char=""/>
        <a:defRPr lang="sv-SE" sz="3200" kern="1200">
          <a:solidFill>
            <a:schemeClr val="tx1"/>
          </a:solidFill>
          <a:latin typeface="+mn-lt"/>
          <a:ea typeface="+mn-ea"/>
          <a:cs typeface="+mn-cs"/>
        </a:defRPr>
      </a:lvl1pPr>
      <a:lvl2pPr marL="640080" indent="-237744" algn="l" rtl="0" eaLnBrk="1" latinLnBrk="0" hangingPunct="1">
        <a:lnSpc>
          <a:spcPts val="3000"/>
        </a:lnSpc>
        <a:spcBef>
          <a:spcPts val="550"/>
        </a:spcBef>
        <a:buClr>
          <a:schemeClr val="accent1"/>
        </a:buClr>
        <a:buFont typeface="Verdana"/>
        <a:buChar char="◦"/>
        <a:defRPr lang="sv-SE" sz="2800" kern="1200">
          <a:solidFill>
            <a:schemeClr val="tx1"/>
          </a:solidFill>
          <a:latin typeface="+mn-lt"/>
          <a:ea typeface="+mn-ea"/>
          <a:cs typeface="+mn-cs"/>
        </a:defRPr>
      </a:lvl2pPr>
      <a:lvl3pPr marL="886968" indent="-228600" algn="l" rtl="0" eaLnBrk="1" latinLnBrk="0" hangingPunct="1">
        <a:lnSpc>
          <a:spcPts val="2800"/>
        </a:lnSpc>
        <a:spcBef>
          <a:spcPct val="20000"/>
        </a:spcBef>
        <a:buClr>
          <a:schemeClr val="accent2"/>
        </a:buClr>
        <a:buFont typeface="Wingdings 2"/>
        <a:buChar char=""/>
        <a:defRPr lang="sv-SE" sz="2400" kern="1200">
          <a:solidFill>
            <a:schemeClr val="tx1"/>
          </a:solidFill>
          <a:latin typeface="+mn-lt"/>
          <a:ea typeface="+mn-ea"/>
          <a:cs typeface="+mn-cs"/>
        </a:defRPr>
      </a:lvl3pPr>
      <a:lvl4pPr marL="1097280" indent="-173736" algn="l" rtl="0" eaLnBrk="1" latinLnBrk="0" hangingPunct="1">
        <a:spcBef>
          <a:spcPct val="20000"/>
        </a:spcBef>
        <a:buClr>
          <a:schemeClr val="accent3"/>
        </a:buClr>
        <a:buFont typeface="Wingdings 2"/>
        <a:buChar char=""/>
        <a:defRPr lang="sv-SE" sz="2000" kern="1200">
          <a:solidFill>
            <a:schemeClr val="tx1"/>
          </a:solidFill>
          <a:latin typeface="+mn-lt"/>
          <a:ea typeface="+mn-ea"/>
          <a:cs typeface="+mn-cs"/>
        </a:defRPr>
      </a:lvl4pPr>
      <a:lvl5pPr marL="1298448" indent="-182880" algn="l" rtl="0" eaLnBrk="1" latinLnBrk="0" hangingPunct="1">
        <a:spcBef>
          <a:spcPct val="20000"/>
        </a:spcBef>
        <a:buClr>
          <a:schemeClr val="accent4"/>
        </a:buClr>
        <a:buFont typeface="Wingdings 2"/>
        <a:buChar char=""/>
        <a:defRPr lang="sv-SE" sz="2000" kern="1200">
          <a:solidFill>
            <a:schemeClr val="tx1"/>
          </a:solidFill>
          <a:latin typeface="+mn-lt"/>
          <a:ea typeface="+mn-ea"/>
          <a:cs typeface="+mn-cs"/>
        </a:defRPr>
      </a:lvl5pPr>
      <a:lvl6pPr marL="1508760" indent="-182880" algn="l" rtl="0" eaLnBrk="1" latinLnBrk="0" hangingPunct="1">
        <a:spcBef>
          <a:spcPct val="20000"/>
        </a:spcBef>
        <a:buClr>
          <a:schemeClr val="accent5"/>
        </a:buClr>
        <a:buFont typeface="Wingdings 2"/>
        <a:buChar char=""/>
        <a:defRPr lang="sv-SE"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lang="sv-SE"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lang="sv-SE"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lang="sv-SE" sz="2000" kern="1200">
          <a:solidFill>
            <a:schemeClr val="tx1"/>
          </a:solidFill>
          <a:latin typeface="+mn-lt"/>
          <a:ea typeface="+mn-ea"/>
          <a:cs typeface="+mn-cs"/>
        </a:defRPr>
      </a:lvl9pPr>
      <a:extLst/>
    </p:bodyStyle>
    <p:otherStyle>
      <a:lvl1pPr marL="0" algn="l" rtl="0" eaLnBrk="1" latinLnBrk="0" hangingPunct="1">
        <a:defRPr lang="sv-SE" kern="1200">
          <a:solidFill>
            <a:schemeClr val="tx1"/>
          </a:solidFill>
          <a:latin typeface="+mn-lt"/>
          <a:ea typeface="+mn-ea"/>
          <a:cs typeface="+mn-cs"/>
        </a:defRPr>
      </a:lvl1pPr>
      <a:lvl2pPr marL="457200" algn="l" rtl="0" eaLnBrk="1" hangingPunct="1">
        <a:defRPr lang="sv-SE" kern="1200">
          <a:solidFill>
            <a:schemeClr val="tx1"/>
          </a:solidFill>
          <a:latin typeface="+mn-lt"/>
          <a:ea typeface="+mn-ea"/>
          <a:cs typeface="+mn-cs"/>
        </a:defRPr>
      </a:lvl2pPr>
      <a:lvl3pPr marL="914400" algn="l" rtl="0" eaLnBrk="1" hangingPunct="1">
        <a:defRPr lang="sv-SE" kern="1200">
          <a:solidFill>
            <a:schemeClr val="tx1"/>
          </a:solidFill>
          <a:latin typeface="+mn-lt"/>
          <a:ea typeface="+mn-ea"/>
          <a:cs typeface="+mn-cs"/>
        </a:defRPr>
      </a:lvl3pPr>
      <a:lvl4pPr marL="1371600" algn="l" rtl="0" eaLnBrk="1" hangingPunct="1">
        <a:defRPr lang="sv-SE" kern="1200">
          <a:solidFill>
            <a:schemeClr val="tx1"/>
          </a:solidFill>
          <a:latin typeface="+mn-lt"/>
          <a:ea typeface="+mn-ea"/>
          <a:cs typeface="+mn-cs"/>
        </a:defRPr>
      </a:lvl4pPr>
      <a:lvl5pPr marL="1828800" algn="l" rtl="0" eaLnBrk="1" hangingPunct="1">
        <a:defRPr lang="sv-SE" kern="1200">
          <a:solidFill>
            <a:schemeClr val="tx1"/>
          </a:solidFill>
          <a:latin typeface="+mn-lt"/>
          <a:ea typeface="+mn-ea"/>
          <a:cs typeface="+mn-cs"/>
        </a:defRPr>
      </a:lvl5pPr>
      <a:lvl6pPr marL="2286000" algn="l" rtl="0" eaLnBrk="1" hangingPunct="1">
        <a:defRPr lang="sv-SE" kern="1200">
          <a:solidFill>
            <a:schemeClr val="tx1"/>
          </a:solidFill>
          <a:latin typeface="+mn-lt"/>
          <a:ea typeface="+mn-ea"/>
          <a:cs typeface="+mn-cs"/>
        </a:defRPr>
      </a:lvl6pPr>
      <a:lvl7pPr marL="2743200" algn="l" rtl="0" eaLnBrk="1" hangingPunct="1">
        <a:defRPr lang="sv-SE" kern="1200">
          <a:solidFill>
            <a:schemeClr val="tx1"/>
          </a:solidFill>
          <a:latin typeface="+mn-lt"/>
          <a:ea typeface="+mn-ea"/>
          <a:cs typeface="+mn-cs"/>
        </a:defRPr>
      </a:lvl7pPr>
      <a:lvl8pPr marL="3200400" algn="l" rtl="0" eaLnBrk="1" hangingPunct="1">
        <a:defRPr lang="sv-SE" kern="1200">
          <a:solidFill>
            <a:schemeClr val="tx1"/>
          </a:solidFill>
          <a:latin typeface="+mn-lt"/>
          <a:ea typeface="+mn-ea"/>
          <a:cs typeface="+mn-cs"/>
        </a:defRPr>
      </a:lvl8pPr>
      <a:lvl9pPr marL="3657600" algn="l" rtl="0" eaLnBrk="1" hangingPunct="1">
        <a:defRPr lang="sv-SE"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undervisning.pp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5608" y="1236736"/>
            <a:ext cx="7406640" cy="1472184"/>
          </a:xfrm>
        </p:spPr>
        <p:txBody>
          <a:bodyPr/>
          <a:lstStyle/>
          <a:p>
            <a:r>
              <a:rPr lang="sv-SE" dirty="0" smtClean="0"/>
              <a:t>Utbildningsutskott inom SDN</a:t>
            </a:r>
            <a:endParaRPr lang="sv-S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diskussion </a:t>
            </a:r>
            <a:endParaRPr lang="sv-SE" dirty="0"/>
          </a:p>
        </p:txBody>
      </p:sp>
      <p:sp>
        <p:nvSpPr>
          <p:cNvPr id="3" name="Content Placeholder 2"/>
          <p:cNvSpPr>
            <a:spLocks noGrp="1"/>
          </p:cNvSpPr>
          <p:nvPr>
            <p:ph idx="1"/>
          </p:nvPr>
        </p:nvSpPr>
        <p:spPr/>
        <p:txBody>
          <a:bodyPr/>
          <a:lstStyle/>
          <a:p>
            <a:endParaRPr lang="sv-SE" dirty="0" smtClean="0"/>
          </a:p>
          <a:p>
            <a:r>
              <a:rPr lang="sv-SE" dirty="0" smtClean="0"/>
              <a:t>Vad väcker detta för tankar?</a:t>
            </a:r>
            <a:endParaRPr lang="sv-S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kränkande behandling</a:t>
            </a:r>
            <a:endParaRPr lang="sv-SE" dirty="0"/>
          </a:p>
        </p:txBody>
      </p:sp>
      <p:sp>
        <p:nvSpPr>
          <p:cNvPr id="3" name="Platshållare för innehåll 2"/>
          <p:cNvSpPr>
            <a:spLocks noGrp="1"/>
          </p:cNvSpPr>
          <p:nvPr>
            <p:ph idx="1"/>
          </p:nvPr>
        </p:nvSpPr>
        <p:spPr/>
        <p:txBody>
          <a:bodyPr/>
          <a:lstStyle/>
          <a:p>
            <a:r>
              <a:rPr lang="sv-SE" dirty="0" smtClean="0"/>
              <a:t>Huvudmannens ansvar</a:t>
            </a:r>
          </a:p>
          <a:p>
            <a:r>
              <a:rPr lang="sv-SE" dirty="0" smtClean="0"/>
              <a:t>Delegerat till rektorer och förskolechefer, delegationslista </a:t>
            </a:r>
          </a:p>
          <a:p>
            <a:r>
              <a:rPr lang="sv-SE" dirty="0" smtClean="0"/>
              <a:t>Anmälningsskyldigheten,</a:t>
            </a:r>
          </a:p>
          <a:p>
            <a:r>
              <a:rPr lang="sv-SE" dirty="0" smtClean="0"/>
              <a:t>Hantera anmälningsärende till BEO och skolinspektionen</a:t>
            </a:r>
          </a:p>
          <a:p>
            <a:r>
              <a:rPr lang="sv-SE" dirty="0" smtClean="0"/>
              <a:t>Dokumentation, planer, rutiner, uppföljning</a:t>
            </a:r>
          </a:p>
          <a:p>
            <a:r>
              <a:rPr lang="sv-SE" dirty="0" smtClean="0"/>
              <a:t>Delaktighet</a:t>
            </a:r>
          </a:p>
          <a:p>
            <a:r>
              <a:rPr lang="sv-SE" dirty="0" smtClean="0"/>
              <a:t>Skolinspektionens tillsyn</a:t>
            </a:r>
          </a:p>
          <a:p>
            <a:endParaRPr lang="sv-SE"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diskussion</a:t>
            </a:r>
            <a:endParaRPr lang="sv-SE" dirty="0"/>
          </a:p>
        </p:txBody>
      </p:sp>
      <p:sp>
        <p:nvSpPr>
          <p:cNvPr id="3" name="Platshållare för innehåll 2"/>
          <p:cNvSpPr>
            <a:spLocks noGrp="1"/>
          </p:cNvSpPr>
          <p:nvPr>
            <p:ph idx="1"/>
          </p:nvPr>
        </p:nvSpPr>
        <p:spPr/>
        <p:txBody>
          <a:bodyPr/>
          <a:lstStyle/>
          <a:p>
            <a:pPr>
              <a:buNone/>
            </a:pPr>
            <a:endParaRPr lang="sv-SE" dirty="0" smtClean="0"/>
          </a:p>
          <a:p>
            <a:pPr>
              <a:buNone/>
            </a:pPr>
            <a:endParaRPr lang="sv-SE" dirty="0" smtClean="0"/>
          </a:p>
          <a:p>
            <a:pPr>
              <a:buNone/>
            </a:pPr>
            <a:r>
              <a:rPr lang="sv-SE" dirty="0" smtClean="0"/>
              <a:t>Hur vill utbildningsutskottet stödja huvudmannens ansvar när det gäller att förebygga och motverka kränkande behandling? </a:t>
            </a:r>
          </a:p>
          <a:p>
            <a:pPr>
              <a:buNone/>
            </a:pPr>
            <a:endParaRPr lang="sv-S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descr="undervisning"/>
          <p:cNvPicPr>
            <a:picLocks noChangeAspect="1" noChangeArrowheads="1"/>
          </p:cNvPicPr>
          <p:nvPr/>
        </p:nvPicPr>
        <p:blipFill>
          <a:blip r:embed="rId2" cstate="print"/>
          <a:srcRect/>
          <a:stretch>
            <a:fillRect/>
          </a:stretch>
        </p:blipFill>
        <p:spPr bwMode="auto">
          <a:xfrm>
            <a:off x="0" y="0"/>
            <a:ext cx="2625725" cy="2679700"/>
          </a:xfrm>
          <a:prstGeom prst="rect">
            <a:avLst/>
          </a:prstGeom>
          <a:noFill/>
        </p:spPr>
      </p:pic>
      <p:sp>
        <p:nvSpPr>
          <p:cNvPr id="270339" name="Oval 3"/>
          <p:cNvSpPr>
            <a:spLocks noChangeArrowheads="1"/>
          </p:cNvSpPr>
          <p:nvPr/>
        </p:nvSpPr>
        <p:spPr bwMode="auto">
          <a:xfrm>
            <a:off x="1619250" y="3429000"/>
            <a:ext cx="3671888" cy="1295400"/>
          </a:xfrm>
          <a:prstGeom prst="ellipse">
            <a:avLst/>
          </a:prstGeom>
          <a:solidFill>
            <a:srgbClr val="FFFF99"/>
          </a:solidFill>
          <a:ln w="9525">
            <a:solidFill>
              <a:schemeClr val="tx1"/>
            </a:solidFill>
            <a:round/>
            <a:headEnd/>
            <a:tailEnd/>
          </a:ln>
          <a:effectLst/>
        </p:spPr>
        <p:txBody>
          <a:bodyPr wrap="none" anchor="ctr"/>
          <a:lstStyle/>
          <a:p>
            <a:pPr algn="ctr" eaLnBrk="0" hangingPunct="0"/>
            <a:r>
              <a:rPr lang="sv-SE" sz="2400" b="1">
                <a:latin typeface="Times" pitchFamily="18" charset="0"/>
              </a:rPr>
              <a:t>Utbildning</a:t>
            </a:r>
            <a:endParaRPr lang="en-US" sz="2400" b="1">
              <a:latin typeface="Times" pitchFamily="18" charset="0"/>
            </a:endParaRPr>
          </a:p>
        </p:txBody>
      </p:sp>
      <p:sp>
        <p:nvSpPr>
          <p:cNvPr id="270340" name="Oval 4"/>
          <p:cNvSpPr>
            <a:spLocks noChangeArrowheads="1"/>
          </p:cNvSpPr>
          <p:nvPr/>
        </p:nvSpPr>
        <p:spPr bwMode="auto">
          <a:xfrm>
            <a:off x="2195513" y="3429000"/>
            <a:ext cx="2520950" cy="431800"/>
          </a:xfrm>
          <a:prstGeom prst="ellipse">
            <a:avLst/>
          </a:prstGeom>
          <a:solidFill>
            <a:srgbClr val="99CCFF"/>
          </a:solidFill>
          <a:ln w="9525">
            <a:solidFill>
              <a:schemeClr val="tx1"/>
            </a:solidFill>
            <a:round/>
            <a:headEnd/>
            <a:tailEnd/>
          </a:ln>
          <a:effectLst/>
        </p:spPr>
        <p:txBody>
          <a:bodyPr wrap="none" anchor="ctr"/>
          <a:lstStyle/>
          <a:p>
            <a:pPr algn="ctr" eaLnBrk="0" hangingPunct="0"/>
            <a:r>
              <a:rPr lang="sv-SE" sz="2400" b="1">
                <a:latin typeface="Times" pitchFamily="18" charset="0"/>
              </a:rPr>
              <a:t>Undervisning</a:t>
            </a:r>
            <a:endParaRPr lang="en-US" sz="2400" b="1">
              <a:latin typeface="Times" pitchFamily="18" charset="0"/>
            </a:endParaRPr>
          </a:p>
        </p:txBody>
      </p:sp>
      <p:pic>
        <p:nvPicPr>
          <p:cNvPr id="270341" name="Picture 5" descr="Baby"/>
          <p:cNvPicPr>
            <a:picLocks noChangeAspect="1" noChangeArrowheads="1"/>
          </p:cNvPicPr>
          <p:nvPr/>
        </p:nvPicPr>
        <p:blipFill>
          <a:blip r:embed="rId3" cstate="print"/>
          <a:srcRect/>
          <a:stretch>
            <a:fillRect/>
          </a:stretch>
        </p:blipFill>
        <p:spPr bwMode="auto">
          <a:xfrm>
            <a:off x="6372225" y="2060575"/>
            <a:ext cx="2627313" cy="2852738"/>
          </a:xfrm>
          <a:prstGeom prst="rect">
            <a:avLst/>
          </a:prstGeom>
          <a:noFill/>
        </p:spPr>
      </p:pic>
      <p:sp>
        <p:nvSpPr>
          <p:cNvPr id="270342" name="Text Box 6"/>
          <p:cNvSpPr txBox="1">
            <a:spLocks noChangeArrowheads="1"/>
          </p:cNvSpPr>
          <p:nvPr/>
        </p:nvSpPr>
        <p:spPr bwMode="auto">
          <a:xfrm>
            <a:off x="2700338" y="404813"/>
            <a:ext cx="4824412" cy="1749425"/>
          </a:xfrm>
          <a:prstGeom prst="rect">
            <a:avLst/>
          </a:prstGeom>
          <a:noFill/>
          <a:ln w="9525">
            <a:solidFill>
              <a:schemeClr val="tx1"/>
            </a:solidFill>
            <a:miter lim="800000"/>
            <a:headEnd/>
            <a:tailEnd/>
          </a:ln>
          <a:effectLst/>
        </p:spPr>
        <p:txBody>
          <a:bodyPr>
            <a:spAutoFit/>
          </a:bodyPr>
          <a:lstStyle/>
          <a:p>
            <a:r>
              <a:rPr lang="en-US" b="1"/>
              <a:t>Förskollärare, lärare och annan personal</a:t>
            </a:r>
          </a:p>
          <a:p>
            <a:r>
              <a:rPr lang="en-US"/>
              <a:t>• Undervisning – endast behöriga förskollärare, lärare</a:t>
            </a:r>
          </a:p>
          <a:p>
            <a:r>
              <a:rPr lang="en-US"/>
              <a:t>• Undervisning I – även annan personal I fsk</a:t>
            </a:r>
          </a:p>
          <a:p>
            <a:r>
              <a:rPr lang="en-US"/>
              <a:t>• Obehöriga (6 mån max)</a:t>
            </a:r>
          </a:p>
          <a:p>
            <a:r>
              <a:rPr lang="en-US"/>
              <a:t>• Kompetensutveckling  all personal</a:t>
            </a:r>
          </a:p>
        </p:txBody>
      </p:sp>
      <p:sp>
        <p:nvSpPr>
          <p:cNvPr id="270343" name="AutoShape 7">
            <a:hlinkClick r:id="rId4" action="ppaction://hlinkpres?slideindex=1&amp;slidetitle=" highlightClick="1"/>
          </p:cNvPr>
          <p:cNvSpPr>
            <a:spLocks noChangeArrowheads="1"/>
          </p:cNvSpPr>
          <p:nvPr/>
        </p:nvSpPr>
        <p:spPr bwMode="auto">
          <a:xfrm>
            <a:off x="2627313" y="4868863"/>
            <a:ext cx="431800" cy="647700"/>
          </a:xfrm>
          <a:prstGeom prst="actionButtonBackPrevious">
            <a:avLst/>
          </a:prstGeom>
          <a:solidFill>
            <a:schemeClr val="accent1"/>
          </a:solidFill>
          <a:ln w="9525">
            <a:noFill/>
            <a:miter lim="800000"/>
            <a:headEnd/>
            <a:tailEnd/>
          </a:ln>
          <a:effectLst/>
        </p:spPr>
        <p:txBody>
          <a:bodyPr wrap="none" anchor="ctr"/>
          <a:lstStyle/>
          <a:p>
            <a:endParaRPr lang="sv-SE"/>
          </a:p>
        </p:txBody>
      </p:sp>
      <p:sp>
        <p:nvSpPr>
          <p:cNvPr id="270344" name="Text Box 8"/>
          <p:cNvSpPr txBox="1">
            <a:spLocks noChangeArrowheads="1"/>
          </p:cNvSpPr>
          <p:nvPr/>
        </p:nvSpPr>
        <p:spPr bwMode="auto">
          <a:xfrm>
            <a:off x="4427538" y="4941888"/>
            <a:ext cx="3816350" cy="1360487"/>
          </a:xfrm>
          <a:prstGeom prst="rect">
            <a:avLst/>
          </a:prstGeom>
          <a:noFill/>
          <a:ln w="9525">
            <a:noFill/>
            <a:miter lim="800000"/>
            <a:headEnd/>
            <a:tailEnd/>
          </a:ln>
          <a:effectLst/>
        </p:spPr>
        <p:txBody>
          <a:bodyPr>
            <a:spAutoFit/>
          </a:bodyPr>
          <a:lstStyle/>
          <a:p>
            <a:pPr>
              <a:spcBef>
                <a:spcPct val="50000"/>
              </a:spcBef>
            </a:pPr>
            <a:r>
              <a:rPr lang="sv-SE" sz="1600" b="1"/>
              <a:t>Förskolechef/rektor- Ett särskilt ansvar </a:t>
            </a:r>
          </a:p>
          <a:p>
            <a:pPr>
              <a:spcBef>
                <a:spcPct val="50000"/>
              </a:spcBef>
            </a:pPr>
            <a:r>
              <a:rPr lang="sv-SE" sz="1600" b="1"/>
              <a:t>Förskollärare/lärare- Ansvarar för</a:t>
            </a:r>
          </a:p>
          <a:p>
            <a:pPr>
              <a:spcBef>
                <a:spcPct val="50000"/>
              </a:spcBef>
            </a:pPr>
            <a:r>
              <a:rPr lang="sv-SE" sz="1600" b="1"/>
              <a:t>Arbetslaget- Medverka och bidra</a:t>
            </a:r>
            <a:r>
              <a:rPr lang="sv-SE"/>
              <a:t> </a:t>
            </a:r>
            <a:endParaRPr lang="en-US"/>
          </a:p>
        </p:txBody>
      </p:sp>
      <p:pic>
        <p:nvPicPr>
          <p:cNvPr id="270345" name="Picture 1" descr="Endast behörig.jpg"/>
          <p:cNvPicPr>
            <a:picLocks noChangeAspect="1"/>
          </p:cNvPicPr>
          <p:nvPr/>
        </p:nvPicPr>
        <p:blipFill>
          <a:blip r:embed="rId5" cstate="print"/>
          <a:srcRect/>
          <a:stretch>
            <a:fillRect/>
          </a:stretch>
        </p:blipFill>
        <p:spPr bwMode="auto">
          <a:xfrm>
            <a:off x="3419475" y="2349500"/>
            <a:ext cx="2305050" cy="809625"/>
          </a:xfrm>
          <a:prstGeom prst="rect">
            <a:avLst/>
          </a:prstGeom>
          <a:solidFill>
            <a:srgbClr val="FFFF00"/>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ruta 4"/>
          <p:cNvSpPr txBox="1">
            <a:spLocks noChangeArrowheads="1"/>
          </p:cNvSpPr>
          <p:nvPr/>
        </p:nvSpPr>
        <p:spPr bwMode="auto">
          <a:xfrm>
            <a:off x="5724525" y="2060575"/>
            <a:ext cx="3203575" cy="646113"/>
          </a:xfrm>
          <a:prstGeom prst="rect">
            <a:avLst/>
          </a:prstGeom>
          <a:noFill/>
          <a:ln w="9525">
            <a:noFill/>
            <a:miter lim="800000"/>
            <a:headEnd/>
            <a:tailEnd/>
          </a:ln>
        </p:spPr>
        <p:txBody>
          <a:bodyPr>
            <a:spAutoFit/>
          </a:bodyPr>
          <a:lstStyle/>
          <a:p>
            <a:r>
              <a:rPr lang="sv-SE" b="1"/>
              <a:t>Ämneslärare gymnasium  </a:t>
            </a:r>
          </a:p>
          <a:p>
            <a:r>
              <a:rPr lang="sv-SE"/>
              <a:t>			</a:t>
            </a:r>
          </a:p>
        </p:txBody>
      </p:sp>
      <p:pic>
        <p:nvPicPr>
          <p:cNvPr id="5123" name="Picture 4" descr="Siluett – människor"/>
          <p:cNvPicPr>
            <a:picLocks noChangeAspect="1" noChangeArrowheads="1"/>
          </p:cNvPicPr>
          <p:nvPr/>
        </p:nvPicPr>
        <p:blipFill>
          <a:blip r:embed="rId2" cstate="print"/>
          <a:srcRect/>
          <a:stretch>
            <a:fillRect/>
          </a:stretch>
        </p:blipFill>
        <p:spPr bwMode="auto">
          <a:xfrm>
            <a:off x="179388" y="2430463"/>
            <a:ext cx="8748712" cy="3671887"/>
          </a:xfrm>
          <a:prstGeom prst="rect">
            <a:avLst/>
          </a:prstGeom>
          <a:noFill/>
          <a:ln w="9525">
            <a:noFill/>
            <a:miter lim="800000"/>
            <a:headEnd/>
            <a:tailEnd/>
          </a:ln>
        </p:spPr>
      </p:pic>
      <p:sp>
        <p:nvSpPr>
          <p:cNvPr id="5124" name="Rektangel 6"/>
          <p:cNvSpPr>
            <a:spLocks noChangeArrowheads="1"/>
          </p:cNvSpPr>
          <p:nvPr/>
        </p:nvSpPr>
        <p:spPr bwMode="auto">
          <a:xfrm>
            <a:off x="0" y="2060575"/>
            <a:ext cx="2108200" cy="369888"/>
          </a:xfrm>
          <a:prstGeom prst="rect">
            <a:avLst/>
          </a:prstGeom>
          <a:noFill/>
          <a:ln w="9525">
            <a:noFill/>
            <a:miter lim="800000"/>
            <a:headEnd/>
            <a:tailEnd/>
          </a:ln>
        </p:spPr>
        <p:txBody>
          <a:bodyPr wrap="none">
            <a:spAutoFit/>
          </a:bodyPr>
          <a:lstStyle/>
          <a:p>
            <a:r>
              <a:rPr lang="sv-SE" b="1"/>
              <a:t>Förskollärare 1-5 </a:t>
            </a:r>
            <a:endParaRPr lang="sv-SE"/>
          </a:p>
        </p:txBody>
      </p:sp>
      <p:sp>
        <p:nvSpPr>
          <p:cNvPr id="5125" name="Rektangel 7"/>
          <p:cNvSpPr>
            <a:spLocks noChangeArrowheads="1"/>
          </p:cNvSpPr>
          <p:nvPr/>
        </p:nvSpPr>
        <p:spPr bwMode="auto">
          <a:xfrm>
            <a:off x="1692275" y="6102350"/>
            <a:ext cx="2376488" cy="369888"/>
          </a:xfrm>
          <a:prstGeom prst="rect">
            <a:avLst/>
          </a:prstGeom>
          <a:noFill/>
          <a:ln w="9525">
            <a:noFill/>
            <a:miter lim="800000"/>
            <a:headEnd/>
            <a:tailEnd/>
          </a:ln>
        </p:spPr>
        <p:txBody>
          <a:bodyPr wrap="none">
            <a:spAutoFit/>
          </a:bodyPr>
          <a:lstStyle/>
          <a:p>
            <a:r>
              <a:rPr lang="sv-SE" b="1"/>
              <a:t>Grundskollärare f-3 </a:t>
            </a:r>
            <a:endParaRPr lang="sv-SE"/>
          </a:p>
        </p:txBody>
      </p:sp>
      <p:sp>
        <p:nvSpPr>
          <p:cNvPr id="5126" name="Rektangel 8"/>
          <p:cNvSpPr>
            <a:spLocks noChangeArrowheads="1"/>
          </p:cNvSpPr>
          <p:nvPr/>
        </p:nvSpPr>
        <p:spPr bwMode="auto">
          <a:xfrm>
            <a:off x="3059113" y="2060575"/>
            <a:ext cx="2493962" cy="369888"/>
          </a:xfrm>
          <a:prstGeom prst="rect">
            <a:avLst/>
          </a:prstGeom>
          <a:noFill/>
          <a:ln w="9525">
            <a:noFill/>
            <a:miter lim="800000"/>
            <a:headEnd/>
            <a:tailEnd/>
          </a:ln>
        </p:spPr>
        <p:txBody>
          <a:bodyPr wrap="none">
            <a:spAutoFit/>
          </a:bodyPr>
          <a:lstStyle/>
          <a:p>
            <a:r>
              <a:rPr lang="sv-SE" b="1">
                <a:solidFill>
                  <a:srgbClr val="FF0000"/>
                </a:solidFill>
              </a:rPr>
              <a:t>Grundskollärare 4- 6 </a:t>
            </a:r>
            <a:endParaRPr lang="sv-SE">
              <a:solidFill>
                <a:srgbClr val="FF0000"/>
              </a:solidFill>
            </a:endParaRPr>
          </a:p>
        </p:txBody>
      </p:sp>
      <p:sp>
        <p:nvSpPr>
          <p:cNvPr id="5127" name="textruta 9"/>
          <p:cNvSpPr txBox="1">
            <a:spLocks noChangeArrowheads="1"/>
          </p:cNvSpPr>
          <p:nvPr/>
        </p:nvSpPr>
        <p:spPr bwMode="auto">
          <a:xfrm>
            <a:off x="4284663" y="6102350"/>
            <a:ext cx="2808287" cy="369888"/>
          </a:xfrm>
          <a:prstGeom prst="rect">
            <a:avLst/>
          </a:prstGeom>
          <a:noFill/>
          <a:ln w="9525">
            <a:noFill/>
            <a:miter lim="800000"/>
            <a:headEnd/>
            <a:tailEnd/>
          </a:ln>
        </p:spPr>
        <p:txBody>
          <a:bodyPr>
            <a:spAutoFit/>
          </a:bodyPr>
          <a:lstStyle/>
          <a:p>
            <a:r>
              <a:rPr lang="sv-SE" b="1"/>
              <a:t>Ämneslärare 7-9</a:t>
            </a:r>
            <a:endParaRPr lang="sv-SE"/>
          </a:p>
        </p:txBody>
      </p:sp>
      <p:sp>
        <p:nvSpPr>
          <p:cNvPr id="5128" name="textruta 10"/>
          <p:cNvSpPr txBox="1">
            <a:spLocks noChangeArrowheads="1"/>
          </p:cNvSpPr>
          <p:nvPr/>
        </p:nvSpPr>
        <p:spPr bwMode="auto">
          <a:xfrm>
            <a:off x="1331913" y="836613"/>
            <a:ext cx="6769100" cy="523875"/>
          </a:xfrm>
          <a:prstGeom prst="rect">
            <a:avLst/>
          </a:prstGeom>
          <a:noFill/>
          <a:ln w="9525">
            <a:noFill/>
            <a:miter lim="800000"/>
            <a:headEnd/>
            <a:tailEnd/>
          </a:ln>
        </p:spPr>
        <p:txBody>
          <a:bodyPr>
            <a:spAutoFit/>
          </a:bodyPr>
          <a:lstStyle/>
          <a:p>
            <a:r>
              <a:rPr lang="sv-SE" sz="2800" b="1"/>
              <a:t>Ny lärarutbildning ger nya strukturer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diskussion</a:t>
            </a:r>
            <a:endParaRPr lang="sv-SE" dirty="0"/>
          </a:p>
        </p:txBody>
      </p:sp>
      <p:sp>
        <p:nvSpPr>
          <p:cNvPr id="3" name="Platshållare för innehåll 2"/>
          <p:cNvSpPr>
            <a:spLocks noGrp="1"/>
          </p:cNvSpPr>
          <p:nvPr>
            <p:ph idx="1"/>
          </p:nvPr>
        </p:nvSpPr>
        <p:spPr/>
        <p:txBody>
          <a:bodyPr/>
          <a:lstStyle/>
          <a:p>
            <a:pPr>
              <a:buNone/>
            </a:pPr>
            <a:endParaRPr lang="sv-SE" dirty="0" smtClean="0"/>
          </a:p>
          <a:p>
            <a:pPr>
              <a:buNone/>
            </a:pPr>
            <a:endParaRPr lang="sv-SE" dirty="0" smtClean="0"/>
          </a:p>
          <a:p>
            <a:pPr>
              <a:buNone/>
            </a:pPr>
            <a:r>
              <a:rPr lang="sv-SE" dirty="0" smtClean="0"/>
              <a:t>Hur vill utbildningsutskottet stödja huvudmannens ansvar när det gäller att möta behörighetskraven? </a:t>
            </a:r>
          </a:p>
          <a:p>
            <a:endParaRPr lang="sv-S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4" name="Picture 4" descr="En ny struktur som succesivt uppdateras.jpg"/>
          <p:cNvPicPr>
            <a:picLocks noChangeAspect="1"/>
          </p:cNvPicPr>
          <p:nvPr/>
        </p:nvPicPr>
        <p:blipFill>
          <a:blip r:embed="rId2" cstate="print"/>
          <a:srcRect/>
          <a:stretch>
            <a:fillRect/>
          </a:stretch>
        </p:blipFill>
        <p:spPr bwMode="auto">
          <a:xfrm>
            <a:off x="109538" y="0"/>
            <a:ext cx="9034462" cy="6096000"/>
          </a:xfrm>
          <a:prstGeom prst="rect">
            <a:avLst/>
          </a:prstGeom>
          <a:noFill/>
          <a:ln w="9525">
            <a:noFill/>
            <a:miter lim="800000"/>
            <a:headEnd/>
            <a:tailEnd/>
          </a:ln>
        </p:spPr>
      </p:pic>
      <p:sp>
        <p:nvSpPr>
          <p:cNvPr id="6" name="Rectangle 5"/>
          <p:cNvSpPr>
            <a:spLocks noChangeArrowheads="1"/>
          </p:cNvSpPr>
          <p:nvPr/>
        </p:nvSpPr>
        <p:spPr bwMode="auto">
          <a:xfrm>
            <a:off x="160338" y="6096000"/>
            <a:ext cx="3954462" cy="369888"/>
          </a:xfrm>
          <a:prstGeom prst="rect">
            <a:avLst/>
          </a:prstGeom>
          <a:solidFill>
            <a:schemeClr val="bg1"/>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endParaRPr lang="sv-SE">
              <a:solidFill>
                <a:srgbClr val="FFFFFF"/>
              </a:solidFill>
              <a:latin typeface="Calibri" pitchFamily="34" charset="0"/>
              <a:ea typeface="MS PGothic" pitchFamily="34" charset="-128"/>
            </a:endParaRPr>
          </a:p>
        </p:txBody>
      </p:sp>
      <p:sp>
        <p:nvSpPr>
          <p:cNvPr id="228356" name="TextBox 6"/>
          <p:cNvSpPr txBox="1">
            <a:spLocks noChangeArrowheads="1"/>
          </p:cNvSpPr>
          <p:nvPr/>
        </p:nvSpPr>
        <p:spPr bwMode="auto">
          <a:xfrm>
            <a:off x="160338" y="6096000"/>
            <a:ext cx="3954462" cy="369888"/>
          </a:xfrm>
          <a:prstGeom prst="rect">
            <a:avLst/>
          </a:prstGeom>
          <a:noFill/>
          <a:ln w="9525">
            <a:noFill/>
            <a:miter lim="800000"/>
            <a:headEnd/>
            <a:tailEnd/>
          </a:ln>
        </p:spPr>
        <p:txBody>
          <a:bodyPr wrap="none">
            <a:spAutoFit/>
          </a:bodyPr>
          <a:lstStyle/>
          <a:p>
            <a:pPr defTabSz="457200"/>
            <a:r>
              <a:rPr lang="sv-SE">
                <a:latin typeface="Calibri" pitchFamily="34" charset="0"/>
                <a:ea typeface="MS PGothic" pitchFamily="34" charset="-128"/>
              </a:rPr>
              <a:t>En ny struktur som succesivt uppdateras</a:t>
            </a:r>
          </a:p>
        </p:txBody>
      </p:sp>
      <p:sp>
        <p:nvSpPr>
          <p:cNvPr id="8" name="Rectangle 7"/>
          <p:cNvSpPr>
            <a:spLocks noChangeArrowheads="1"/>
          </p:cNvSpPr>
          <p:nvPr/>
        </p:nvSpPr>
        <p:spPr bwMode="auto">
          <a:xfrm>
            <a:off x="152400" y="6488113"/>
            <a:ext cx="3962400" cy="369887"/>
          </a:xfrm>
          <a:prstGeom prst="rect">
            <a:avLst/>
          </a:prstGeom>
          <a:solidFill>
            <a:srgbClr val="FDEADA"/>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7200"/>
            <a:endParaRPr lang="sv-SE">
              <a:solidFill>
                <a:srgbClr val="FFFFFF"/>
              </a:solidFill>
              <a:latin typeface="Calibri" pitchFamily="34" charset="0"/>
              <a:ea typeface="MS PGothic" pitchFamily="34" charset="-128"/>
            </a:endParaRPr>
          </a:p>
        </p:txBody>
      </p:sp>
      <p:sp>
        <p:nvSpPr>
          <p:cNvPr id="228358" name="TextBox 8"/>
          <p:cNvSpPr txBox="1">
            <a:spLocks noChangeArrowheads="1"/>
          </p:cNvSpPr>
          <p:nvPr/>
        </p:nvSpPr>
        <p:spPr bwMode="auto">
          <a:xfrm>
            <a:off x="152400" y="6488113"/>
            <a:ext cx="3921125" cy="369887"/>
          </a:xfrm>
          <a:prstGeom prst="rect">
            <a:avLst/>
          </a:prstGeom>
          <a:noFill/>
          <a:ln w="9525">
            <a:noFill/>
            <a:miter lim="800000"/>
            <a:headEnd/>
            <a:tailEnd/>
          </a:ln>
        </p:spPr>
        <p:txBody>
          <a:bodyPr wrap="none">
            <a:spAutoFit/>
          </a:bodyPr>
          <a:lstStyle/>
          <a:p>
            <a:pPr defTabSz="457200"/>
            <a:r>
              <a:rPr lang="sv-SE">
                <a:latin typeface="Calibri" pitchFamily="34" charset="0"/>
                <a:ea typeface="MS PGothic" pitchFamily="34" charset="-128"/>
              </a:rPr>
              <a:t>Huvudman/rektor/elev/vårdnadshavare</a:t>
            </a:r>
          </a:p>
        </p:txBody>
      </p:sp>
      <p:sp>
        <p:nvSpPr>
          <p:cNvPr id="228359" name="Text Box 7"/>
          <p:cNvSpPr txBox="1">
            <a:spLocks noChangeArrowheads="1"/>
          </p:cNvSpPr>
          <p:nvPr/>
        </p:nvSpPr>
        <p:spPr bwMode="auto">
          <a:xfrm>
            <a:off x="4284663" y="5949950"/>
            <a:ext cx="4859337" cy="1328738"/>
          </a:xfrm>
          <a:prstGeom prst="rect">
            <a:avLst/>
          </a:prstGeom>
          <a:noFill/>
          <a:ln w="9525">
            <a:noFill/>
            <a:miter lim="800000"/>
            <a:headEnd/>
            <a:tailEnd/>
          </a:ln>
          <a:effectLst/>
        </p:spPr>
        <p:txBody>
          <a:bodyPr>
            <a:spAutoFit/>
          </a:bodyPr>
          <a:lstStyle/>
          <a:p>
            <a:r>
              <a:rPr lang="sv-SE"/>
              <a:t>Gemensam reglering för alla skolformer och huvudmän.</a:t>
            </a:r>
          </a:p>
          <a:p>
            <a:r>
              <a:rPr lang="sv-SE"/>
              <a:t>Förskolan en egen skolform</a:t>
            </a:r>
          </a:p>
          <a:p>
            <a:pPr>
              <a:spcBef>
                <a:spcPct val="50000"/>
              </a:spcBef>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syfte med utbildningsutskott</a:t>
            </a:r>
            <a:endParaRPr lang="sv-SE" dirty="0"/>
          </a:p>
        </p:txBody>
      </p:sp>
      <p:sp>
        <p:nvSpPr>
          <p:cNvPr id="3" name="Content Placeholder 2"/>
          <p:cNvSpPr>
            <a:spLocks noGrp="1"/>
          </p:cNvSpPr>
          <p:nvPr>
            <p:ph idx="1"/>
          </p:nvPr>
        </p:nvSpPr>
        <p:spPr/>
        <p:txBody>
          <a:bodyPr/>
          <a:lstStyle/>
          <a:p>
            <a:endParaRPr lang="sv-SE" dirty="0" smtClean="0"/>
          </a:p>
          <a:p>
            <a:r>
              <a:rPr lang="sv-SE" dirty="0" smtClean="0"/>
              <a:t>Förstärka huvudmannarollen</a:t>
            </a:r>
          </a:p>
          <a:p>
            <a:pPr>
              <a:buNone/>
            </a:pPr>
            <a:endParaRPr lang="sv-SE" dirty="0" smtClean="0"/>
          </a:p>
          <a:p>
            <a:r>
              <a:rPr lang="sv-SE" dirty="0" smtClean="0"/>
              <a:t>Ökad kännedom om verksamheterna</a:t>
            </a:r>
          </a:p>
          <a:p>
            <a:pPr lvl="1"/>
            <a:r>
              <a:rPr lang="sv-SE" dirty="0" smtClean="0"/>
              <a:t>Kvalitetsutveckling</a:t>
            </a:r>
          </a:p>
          <a:p>
            <a:pPr lvl="1"/>
            <a:r>
              <a:rPr lang="sv-SE" dirty="0" smtClean="0"/>
              <a:t>Måluppfyllelse</a:t>
            </a:r>
          </a:p>
          <a:p>
            <a:pPr lvl="1"/>
            <a:r>
              <a:rPr lang="sv-SE" dirty="0" smtClean="0"/>
              <a:t>Brister och möjligheter</a:t>
            </a:r>
            <a:endParaRPr lang="sv-S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styrdokument </a:t>
            </a:r>
            <a:endParaRPr lang="sv-SE" dirty="0"/>
          </a:p>
        </p:txBody>
      </p:sp>
      <p:pic>
        <p:nvPicPr>
          <p:cNvPr id="4" name="Picture 3" descr="blockbild"/>
          <p:cNvPicPr>
            <a:picLocks noChangeAspect="1" noChangeArrowheads="1"/>
          </p:cNvPicPr>
          <p:nvPr/>
        </p:nvPicPr>
        <p:blipFill>
          <a:blip r:embed="rId3" cstate="print"/>
          <a:srcRect/>
          <a:stretch>
            <a:fillRect/>
          </a:stretch>
        </p:blipFill>
        <p:spPr bwMode="auto">
          <a:xfrm>
            <a:off x="2339752" y="1450801"/>
            <a:ext cx="5849938" cy="53625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Styrsystemet </a:t>
            </a:r>
            <a:endParaRPr lang="sv-SE" dirty="0"/>
          </a:p>
        </p:txBody>
      </p:sp>
      <p:sp>
        <p:nvSpPr>
          <p:cNvPr id="3" name="Content Placeholder 2"/>
          <p:cNvSpPr>
            <a:spLocks noGrp="1"/>
          </p:cNvSpPr>
          <p:nvPr>
            <p:ph idx="1"/>
          </p:nvPr>
        </p:nvSpPr>
        <p:spPr/>
        <p:txBody>
          <a:bodyPr>
            <a:normAutofit fontScale="92500"/>
          </a:bodyPr>
          <a:lstStyle/>
          <a:p>
            <a:r>
              <a:rPr lang="sv-SE" b="1" dirty="0" smtClean="0"/>
              <a:t>Riksdag </a:t>
            </a:r>
            <a:r>
              <a:rPr lang="sv-SE" dirty="0" smtClean="0"/>
              <a:t>och</a:t>
            </a:r>
            <a:r>
              <a:rPr lang="sv-SE" b="1" dirty="0" smtClean="0"/>
              <a:t> regering </a:t>
            </a:r>
            <a:r>
              <a:rPr lang="sv-SE" dirty="0" smtClean="0"/>
              <a:t>anger mål, krav och riktlinjer</a:t>
            </a:r>
            <a:endParaRPr lang="sv-SE" b="1" dirty="0" smtClean="0"/>
          </a:p>
          <a:p>
            <a:r>
              <a:rPr lang="sv-SE" b="1" dirty="0" smtClean="0"/>
              <a:t>Myndigheter</a:t>
            </a:r>
            <a:r>
              <a:rPr lang="sv-SE" dirty="0" smtClean="0"/>
              <a:t> stödja, följa upp, kontrollera</a:t>
            </a:r>
            <a:endParaRPr lang="sv-SE" b="1" dirty="0" smtClean="0"/>
          </a:p>
          <a:p>
            <a:r>
              <a:rPr lang="sv-SE" b="1" dirty="0" smtClean="0"/>
              <a:t>Huvudmännen </a:t>
            </a:r>
            <a:r>
              <a:rPr lang="sv-SE" dirty="0" smtClean="0"/>
              <a:t>ansvar för att utbildningen genomförs i enlighet med skollagen och andra författningar</a:t>
            </a:r>
            <a:endParaRPr lang="sv-SE" b="1" dirty="0" smtClean="0"/>
          </a:p>
          <a:p>
            <a:r>
              <a:rPr lang="sv-SE" b="1" dirty="0" smtClean="0"/>
              <a:t>Förskolechefer</a:t>
            </a:r>
            <a:r>
              <a:rPr lang="sv-SE" dirty="0" smtClean="0"/>
              <a:t> och </a:t>
            </a:r>
            <a:r>
              <a:rPr lang="sv-SE" b="1" dirty="0" smtClean="0"/>
              <a:t>rektorer </a:t>
            </a:r>
            <a:r>
              <a:rPr lang="sv-SE" dirty="0" smtClean="0"/>
              <a:t>leda och samordna det pedagogiska arbetet</a:t>
            </a:r>
            <a:endParaRPr lang="sv-SE" b="1" dirty="0" smtClean="0"/>
          </a:p>
          <a:p>
            <a:r>
              <a:rPr lang="sv-SE" b="1" dirty="0" smtClean="0"/>
              <a:t>Lärare</a:t>
            </a:r>
            <a:r>
              <a:rPr lang="sv-SE" dirty="0" smtClean="0"/>
              <a:t> undervisa utifrån sin behörighet</a:t>
            </a:r>
            <a:endParaRPr lang="sv-S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kommunala och fristående </a:t>
            </a:r>
            <a:endParaRPr lang="sv-SE" dirty="0"/>
          </a:p>
        </p:txBody>
      </p:sp>
      <p:sp>
        <p:nvSpPr>
          <p:cNvPr id="3" name="Content Placeholder 2"/>
          <p:cNvSpPr>
            <a:spLocks noGrp="1"/>
          </p:cNvSpPr>
          <p:nvPr>
            <p:ph sz="half" idx="1"/>
          </p:nvPr>
        </p:nvSpPr>
        <p:spPr/>
        <p:txBody>
          <a:bodyPr>
            <a:normAutofit/>
          </a:bodyPr>
          <a:lstStyle/>
          <a:p>
            <a:endParaRPr lang="sv-SE" dirty="0" smtClean="0"/>
          </a:p>
          <a:p>
            <a:r>
              <a:rPr lang="sv-SE" dirty="0" smtClean="0"/>
              <a:t>Insyn</a:t>
            </a:r>
          </a:p>
          <a:p>
            <a:r>
              <a:rPr lang="sv-SE" dirty="0" smtClean="0"/>
              <a:t>Tillsyn</a:t>
            </a:r>
          </a:p>
          <a:p>
            <a:r>
              <a:rPr lang="sv-SE" dirty="0" smtClean="0"/>
              <a:t>Produktions- och befolkningsperspektiv</a:t>
            </a:r>
          </a:p>
          <a:p>
            <a:endParaRPr lang="sv-SE" dirty="0"/>
          </a:p>
        </p:txBody>
      </p:sp>
      <p:pic>
        <p:nvPicPr>
          <p:cNvPr id="1033" name="Picture 9" descr="C:\Users\helsve0605\AppData\Local\Microsoft\Windows\Temporary Internet Files\Content.IE5\A18FXUUP\MP900402266[1].jpg"/>
          <p:cNvPicPr>
            <a:picLocks noChangeAspect="1" noChangeArrowheads="1"/>
          </p:cNvPicPr>
          <p:nvPr/>
        </p:nvPicPr>
        <p:blipFill>
          <a:blip r:embed="rId3" cstate="print"/>
          <a:srcRect/>
          <a:stretch>
            <a:fillRect/>
          </a:stretch>
        </p:blipFill>
        <p:spPr bwMode="auto">
          <a:xfrm>
            <a:off x="5580112" y="1340134"/>
            <a:ext cx="3501388" cy="525721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nationella mål</a:t>
            </a:r>
            <a:endParaRPr lang="sv-SE" dirty="0"/>
          </a:p>
        </p:txBody>
      </p:sp>
      <p:sp>
        <p:nvSpPr>
          <p:cNvPr id="5" name="Content Placeholder 2"/>
          <p:cNvSpPr>
            <a:spLocks noGrp="1"/>
          </p:cNvSpPr>
          <p:nvPr>
            <p:ph sz="half" idx="1"/>
          </p:nvPr>
        </p:nvSpPr>
        <p:spPr>
          <a:xfrm>
            <a:off x="1435608" y="2388096"/>
            <a:ext cx="3657600" cy="3705200"/>
          </a:xfrm>
        </p:spPr>
        <p:txBody>
          <a:bodyPr>
            <a:normAutofit/>
          </a:bodyPr>
          <a:lstStyle/>
          <a:p>
            <a:pPr>
              <a:buNone/>
            </a:pPr>
            <a:r>
              <a:rPr lang="sv-SE" b="1" dirty="0" smtClean="0"/>
              <a:t>Mål för utbildningens resultat</a:t>
            </a:r>
            <a:endParaRPr lang="sv-SE" dirty="0" smtClean="0"/>
          </a:p>
          <a:p>
            <a:pPr>
              <a:buNone/>
            </a:pPr>
            <a:r>
              <a:rPr lang="sv-SE" dirty="0" smtClean="0"/>
              <a:t>	</a:t>
            </a:r>
            <a:r>
              <a:rPr lang="sv-SE" dirty="0" smtClean="0"/>
              <a:t>barns och elevers utveckling och lärande</a:t>
            </a:r>
            <a:endParaRPr dirty="0" smtClean="0"/>
          </a:p>
        </p:txBody>
      </p:sp>
      <p:pic>
        <p:nvPicPr>
          <p:cNvPr id="1026" name="Picture 2" descr="C:\Users\helsve0605\AppData\Local\Microsoft\Windows\Temporary Internet Files\Content.IE5\2ZYRKPJV\MP900399955[1].jpg"/>
          <p:cNvPicPr>
            <a:picLocks noGrp="1" noChangeAspect="1" noChangeArrowheads="1"/>
          </p:cNvPicPr>
          <p:nvPr>
            <p:ph sz="half" idx="2"/>
          </p:nvPr>
        </p:nvPicPr>
        <p:blipFill>
          <a:blip r:embed="rId3" cstate="print"/>
          <a:srcRect/>
          <a:stretch>
            <a:fillRect/>
          </a:stretch>
        </p:blipFill>
        <p:spPr bwMode="auto">
          <a:xfrm>
            <a:off x="5276850" y="2637313"/>
            <a:ext cx="3657600" cy="24374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sv-SE" dirty="0" smtClean="0"/>
              <a:t>nationella mål </a:t>
            </a:r>
            <a:endParaRPr lang="sv-SE" dirty="0"/>
          </a:p>
        </p:txBody>
      </p:sp>
      <p:sp>
        <p:nvSpPr>
          <p:cNvPr id="3" name="Content Placeholder 2"/>
          <p:cNvSpPr>
            <a:spLocks noGrp="1"/>
          </p:cNvSpPr>
          <p:nvPr>
            <p:ph sz="half" idx="1"/>
          </p:nvPr>
        </p:nvSpPr>
        <p:spPr>
          <a:xfrm>
            <a:off x="1043608" y="2172072"/>
            <a:ext cx="3672408" cy="4713312"/>
          </a:xfrm>
        </p:spPr>
        <p:txBody>
          <a:bodyPr>
            <a:normAutofit fontScale="92500"/>
          </a:bodyPr>
          <a:lstStyle/>
          <a:p>
            <a:r>
              <a:rPr lang="sv-SE" dirty="0" smtClean="0"/>
              <a:t>erbjuda utbildning </a:t>
            </a:r>
          </a:p>
          <a:p>
            <a:r>
              <a:rPr lang="sv-SE" dirty="0" smtClean="0"/>
              <a:t>fristående förskolor </a:t>
            </a:r>
          </a:p>
          <a:p>
            <a:r>
              <a:rPr lang="sv-SE" dirty="0" smtClean="0"/>
              <a:t>att utbildningen genomförs lagligt</a:t>
            </a:r>
          </a:p>
          <a:p>
            <a:r>
              <a:rPr lang="sv-SE" dirty="0" smtClean="0"/>
              <a:t> behörighetskrav</a:t>
            </a:r>
          </a:p>
          <a:p>
            <a:r>
              <a:rPr lang="sv-SE" dirty="0" smtClean="0"/>
              <a:t>kompetensutveckling</a:t>
            </a:r>
          </a:p>
          <a:p>
            <a:r>
              <a:rPr lang="sv-SE" dirty="0" smtClean="0"/>
              <a:t> kvalitetsarbete</a:t>
            </a:r>
          </a:p>
          <a:p>
            <a:r>
              <a:rPr lang="sv-SE" dirty="0" smtClean="0"/>
              <a:t> åtgärda brister</a:t>
            </a:r>
          </a:p>
          <a:p>
            <a:r>
              <a:rPr lang="sv-SE" dirty="0" smtClean="0"/>
              <a:t> klagomålshantering </a:t>
            </a:r>
          </a:p>
          <a:p>
            <a:r>
              <a:rPr lang="sv-SE" dirty="0" smtClean="0"/>
              <a:t>disciplinära åtgärder</a:t>
            </a:r>
          </a:p>
          <a:p>
            <a:endParaRPr lang="sv-SE" dirty="0" smtClean="0"/>
          </a:p>
          <a:p>
            <a:pPr>
              <a:buNone/>
            </a:pPr>
            <a:endParaRPr lang="sv-SE" dirty="0" smtClean="0"/>
          </a:p>
        </p:txBody>
      </p:sp>
      <p:pic>
        <p:nvPicPr>
          <p:cNvPr id="2053" name="Picture 5" descr="C:\Users\helsve0605\AppData\Local\Microsoft\Windows\Temporary Internet Files\Content.IE5\GOS9PHPD\MP900401195[1].jpg"/>
          <p:cNvPicPr>
            <a:picLocks noChangeAspect="1" noChangeArrowheads="1"/>
          </p:cNvPicPr>
          <p:nvPr/>
        </p:nvPicPr>
        <p:blipFill>
          <a:blip r:embed="rId3" cstate="print"/>
          <a:srcRect/>
          <a:stretch>
            <a:fillRect/>
          </a:stretch>
        </p:blipFill>
        <p:spPr bwMode="auto">
          <a:xfrm>
            <a:off x="-4140968" y="4077072"/>
            <a:ext cx="3901440" cy="3121152"/>
          </a:xfrm>
          <a:prstGeom prst="rect">
            <a:avLst/>
          </a:prstGeom>
          <a:noFill/>
        </p:spPr>
      </p:pic>
      <p:sp>
        <p:nvSpPr>
          <p:cNvPr id="10" name="Content Placeholder 2"/>
          <p:cNvSpPr>
            <a:spLocks noGrp="1"/>
          </p:cNvSpPr>
          <p:nvPr>
            <p:ph sz="half" idx="1"/>
          </p:nvPr>
        </p:nvSpPr>
        <p:spPr>
          <a:xfrm>
            <a:off x="5183560" y="2204864"/>
            <a:ext cx="3960440" cy="4497288"/>
          </a:xfrm>
        </p:spPr>
        <p:txBody>
          <a:bodyPr>
            <a:normAutofit/>
          </a:bodyPr>
          <a:lstStyle/>
          <a:p>
            <a:r>
              <a:rPr lang="sv-SE" dirty="0" smtClean="0"/>
              <a:t>motverka och förebygga kränkande behandling</a:t>
            </a:r>
          </a:p>
          <a:p>
            <a:r>
              <a:rPr lang="sv-SE" dirty="0" smtClean="0"/>
              <a:t>skolpliktsbevakning </a:t>
            </a:r>
          </a:p>
          <a:p>
            <a:r>
              <a:rPr lang="sv-SE" dirty="0" smtClean="0"/>
              <a:t> barngruppers storlek och </a:t>
            </a:r>
            <a:r>
              <a:rPr lang="sv-SE" dirty="0" smtClean="0"/>
              <a:t>sammansättning</a:t>
            </a:r>
            <a:endParaRPr lang="sv-SE" dirty="0" smtClean="0"/>
          </a:p>
          <a:p>
            <a:r>
              <a:rPr lang="sv-SE" dirty="0" smtClean="0"/>
              <a:t>skolskjuts </a:t>
            </a:r>
          </a:p>
          <a:p>
            <a:r>
              <a:rPr lang="sv-SE" dirty="0" smtClean="0"/>
              <a:t>mottagande i särskolan </a:t>
            </a:r>
          </a:p>
          <a:p>
            <a:pPr>
              <a:buNone/>
            </a:pPr>
            <a:endParaRPr lang="sv-SE" dirty="0" smtClean="0"/>
          </a:p>
        </p:txBody>
      </p:sp>
      <p:sp>
        <p:nvSpPr>
          <p:cNvPr id="11" name="Content Placeholder 2"/>
          <p:cNvSpPr>
            <a:spLocks noGrp="1"/>
          </p:cNvSpPr>
          <p:nvPr>
            <p:ph sz="half" idx="1"/>
          </p:nvPr>
        </p:nvSpPr>
        <p:spPr>
          <a:xfrm>
            <a:off x="1187624" y="1628800"/>
            <a:ext cx="7416824" cy="576064"/>
          </a:xfrm>
        </p:spPr>
        <p:txBody>
          <a:bodyPr>
            <a:normAutofit/>
          </a:bodyPr>
          <a:lstStyle/>
          <a:p>
            <a:pPr>
              <a:buNone/>
            </a:pPr>
            <a:r>
              <a:rPr lang="sv-SE" b="1" dirty="0" smtClean="0"/>
              <a:t>Mål och riktlinjer för vad som ska göras: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smtClean="0"/>
              <a:t>Utbildningsutskottens uppgifter</a:t>
            </a:r>
            <a:endParaRPr lang="sv-SE" dirty="0"/>
          </a:p>
        </p:txBody>
      </p:sp>
      <p:sp>
        <p:nvSpPr>
          <p:cNvPr id="3" name="Content Placeholder 2"/>
          <p:cNvSpPr>
            <a:spLocks noGrp="1"/>
          </p:cNvSpPr>
          <p:nvPr>
            <p:ph idx="1"/>
          </p:nvPr>
        </p:nvSpPr>
        <p:spPr>
          <a:xfrm>
            <a:off x="1435608" y="1447800"/>
            <a:ext cx="7498080" cy="4645496"/>
          </a:xfrm>
        </p:spPr>
        <p:txBody>
          <a:bodyPr>
            <a:normAutofit/>
          </a:bodyPr>
          <a:lstStyle/>
          <a:p>
            <a:r>
              <a:rPr lang="sv-SE" dirty="0" smtClean="0"/>
              <a:t>Organisation för kvalitetsarbetet</a:t>
            </a:r>
          </a:p>
          <a:p>
            <a:r>
              <a:rPr lang="sv-SE" dirty="0" smtClean="0"/>
              <a:t>Dialog med ledningen för sektor utbildning</a:t>
            </a:r>
          </a:p>
          <a:p>
            <a:r>
              <a:rPr lang="sv-SE" dirty="0" smtClean="0"/>
              <a:t>Följa kvalitetsutvecklingen och måluppfyllelsen i verksamheterna</a:t>
            </a:r>
          </a:p>
          <a:p>
            <a:r>
              <a:rPr lang="sv-SE" dirty="0" smtClean="0"/>
              <a:t>Följa betydelsen av förutsättningarna för och genomförandet av utbildningen</a:t>
            </a:r>
          </a:p>
          <a:p>
            <a:r>
              <a:rPr lang="sv-SE" dirty="0" smtClean="0"/>
              <a:t>Identifiera utvecklingsområden</a:t>
            </a:r>
          </a:p>
          <a:p>
            <a:r>
              <a:rPr lang="sv-SE" dirty="0" smtClean="0"/>
              <a:t>Övergripande om klagomål, tillsynsärende mm</a:t>
            </a:r>
          </a:p>
          <a:p>
            <a:endParaRPr lang="sv-SE" dirty="0" smtClean="0"/>
          </a:p>
          <a:p>
            <a:endParaRPr lang="sv-S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rainingPresentatio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B330C4-0F59-4FFB-85C5-8CC22376E0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TrainingPresentation</Template>
  <TotalTime>0</TotalTime>
  <Words>1170</Words>
  <Application>Microsoft Office PowerPoint</Application>
  <PresentationFormat>Bildspel på skärmen (4:3)</PresentationFormat>
  <Paragraphs>199</Paragraphs>
  <Slides>15</Slides>
  <Notes>9</Notes>
  <HiddenSlides>0</HiddenSlides>
  <MMClips>0</MMClips>
  <ScaleCrop>false</ScaleCrop>
  <HeadingPairs>
    <vt:vector size="4" baseType="variant">
      <vt:variant>
        <vt:lpstr>Tema</vt:lpstr>
      </vt:variant>
      <vt:variant>
        <vt:i4>1</vt:i4>
      </vt:variant>
      <vt:variant>
        <vt:lpstr>Bildrubriker</vt:lpstr>
      </vt:variant>
      <vt:variant>
        <vt:i4>15</vt:i4>
      </vt:variant>
    </vt:vector>
  </HeadingPairs>
  <TitlesOfParts>
    <vt:vector size="16" baseType="lpstr">
      <vt:lpstr>TrainingPresentation</vt:lpstr>
      <vt:lpstr>Utbildningsutskott inom SDN</vt:lpstr>
      <vt:lpstr>Bild 2</vt:lpstr>
      <vt:lpstr>syfte med utbildningsutskott</vt:lpstr>
      <vt:lpstr>styrdokument </vt:lpstr>
      <vt:lpstr>Styrsystemet </vt:lpstr>
      <vt:lpstr>kommunala och fristående </vt:lpstr>
      <vt:lpstr>nationella mål</vt:lpstr>
      <vt:lpstr>nationella mål </vt:lpstr>
      <vt:lpstr>Utbildningsutskottens uppgifter</vt:lpstr>
      <vt:lpstr>diskussion </vt:lpstr>
      <vt:lpstr>kränkande behandling</vt:lpstr>
      <vt:lpstr>diskussion</vt:lpstr>
      <vt:lpstr>Bild 13</vt:lpstr>
      <vt:lpstr>Bild 14</vt:lpstr>
      <vt:lpstr>diskussion</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2013-10-14T11:58:12Z</dcterms:created>
  <dcterms:modified xsi:type="dcterms:W3CDTF">2013-10-23T10:05:53Z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TC100822959990</vt:lpwstr>
  </property>
</Properties>
</file>